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599"/>
  </p:normalViewPr>
  <p:slideViewPr>
    <p:cSldViewPr snapToGrid="0" snapToObjects="1">
      <p:cViewPr>
        <p:scale>
          <a:sx n="112" d="100"/>
          <a:sy n="112" d="100"/>
        </p:scale>
        <p:origin x="1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829E8-EDB0-924F-8A0D-61C4A7417BB4}" type="datetimeFigureOut">
              <a:rPr lang="nb-NO" smtClean="0"/>
              <a:t>11.06.2020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597C0-7CC8-284C-B737-D78C0366021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4095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741E64-91A0-2E40-9CD9-8071CE2616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52A852E-15A2-D346-B9C0-ED376A08BB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0CF608B-40A1-3C48-A37C-FF15D9DD8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E48F5-C9F4-A047-91B5-F50746CCCECF}" type="datetimeFigureOut">
              <a:rPr lang="nb-NO" smtClean="0"/>
              <a:t>11.06.2020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47F38DC-50BF-C940-8B5D-EC2E8E01E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FBA194E-2E32-3043-8155-80C7ABBFF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AF1-55CD-284C-B592-7093AB5767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0768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A334A7B-9362-194D-93F1-462973DFA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545920C-8C70-9A48-9FBC-591E4B1359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14E8A9E-3B49-1C44-BD79-81EA6AE98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E48F5-C9F4-A047-91B5-F50746CCCECF}" type="datetimeFigureOut">
              <a:rPr lang="nb-NO" smtClean="0"/>
              <a:t>11.06.2020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A779C22-6633-4C46-94F5-D3A2B743D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225A04C-A94D-564C-B6AA-8EC685B61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AF1-55CD-284C-B592-7093AB5767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7634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EBCC84EB-6AE7-B74D-AD15-3E78D3C2A0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C5404CDF-5B7E-1444-9D42-9303F35B0A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4ED8E62-FA31-7248-AD3C-5704A7F29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E48F5-C9F4-A047-91B5-F50746CCCECF}" type="datetimeFigureOut">
              <a:rPr lang="nb-NO" smtClean="0"/>
              <a:t>11.06.2020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D1E3CBA-3A78-204A-8429-7C9415BA1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65BC461-FB4D-AB44-8F12-8A9C2A471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AF1-55CD-284C-B592-7093AB5767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5976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FF7F591-9144-2544-908C-D76610270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E857AB6-CA7B-8A40-A64D-888A49DA4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D4CEB6B-2777-0D49-82E1-DAFA17FA9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E48F5-C9F4-A047-91B5-F50746CCCECF}" type="datetimeFigureOut">
              <a:rPr lang="nb-NO" smtClean="0"/>
              <a:t>11.06.2020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17F0FD8-599A-374C-9D0E-53E7C8E05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40665FF-E6EA-EB45-9D14-691BE4963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AF1-55CD-284C-B592-7093AB5767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434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82FECAC-0750-484B-B370-4F44D455F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55B827C-9C94-B942-B030-3DD0D561F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4139749-6E10-C445-8062-B06B97813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E48F5-C9F4-A047-91B5-F50746CCCECF}" type="datetimeFigureOut">
              <a:rPr lang="nb-NO" smtClean="0"/>
              <a:t>11.06.2020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8F54E4C-75D4-8849-8949-6041930CD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F062494-8E51-2E46-AB58-929EBFAD6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AF1-55CD-284C-B592-7093AB5767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0687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E36CDB6-46A2-CD4F-B101-A8290D542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B00E7AA-2283-0B47-A6F1-21D8F19E98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FB75EF4-D486-7F43-9DCC-F2C42CD68C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5D09D86-900D-9A4B-ACA9-8B0E1D04E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E48F5-C9F4-A047-91B5-F50746CCCECF}" type="datetimeFigureOut">
              <a:rPr lang="nb-NO" smtClean="0"/>
              <a:t>11.06.2020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00EDB47-173B-D94E-BB04-8F5DBBC6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7D5B366-38CA-BC40-B22E-4EB1F32D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AF1-55CD-284C-B592-7093AB5767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352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91DA4ED-52FA-C94B-8111-3A6CAA4DB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2B56397-7F65-434E-A857-A7366E928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1A3B484-A11D-274B-918C-A92B830C60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5D2CF131-E253-F346-BCC8-6E3B892149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30B452AA-3803-C94E-B26C-F838081E52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5402B14D-6CB5-2647-85D4-34786E11C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E48F5-C9F4-A047-91B5-F50746CCCECF}" type="datetimeFigureOut">
              <a:rPr lang="nb-NO" smtClean="0"/>
              <a:t>11.06.2020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B07D3FB0-F2AC-7E40-9B2E-CD8976E8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483C5C6F-708B-A642-AFA2-B373292A8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AF1-55CD-284C-B592-7093AB5767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8432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58C82F8-BE90-9D44-AEBC-56669C35B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3CC2CE5-CFB3-2D4C-9A1C-01719EBBE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E48F5-C9F4-A047-91B5-F50746CCCECF}" type="datetimeFigureOut">
              <a:rPr lang="nb-NO" smtClean="0"/>
              <a:t>11.06.2020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9C3E131-6B7F-FA4E-A384-293E7E50A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82B7E118-4809-9843-B4E5-676565959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AF1-55CD-284C-B592-7093AB5767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9538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3D29E29-C8C4-4349-A046-F4FC12973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E48F5-C9F4-A047-91B5-F50746CCCECF}" type="datetimeFigureOut">
              <a:rPr lang="nb-NO" smtClean="0"/>
              <a:t>11.06.2020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2B5BF5C4-700D-E74B-B489-6F441FBD6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CA92398-B52A-8646-A7FC-0F8B02C76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AF1-55CD-284C-B592-7093AB5767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5955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B9F270F-019A-CD49-A98D-41C799732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E44B345-1305-AF43-8CFF-969623DF4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34041D9-AB97-8646-AC91-AC8A5794F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47D4213-F325-F04A-BE77-A72F778E3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E48F5-C9F4-A047-91B5-F50746CCCECF}" type="datetimeFigureOut">
              <a:rPr lang="nb-NO" smtClean="0"/>
              <a:t>11.06.2020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F3A2A47-5E91-E94E-9B1C-840716935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02B0FB2-8C87-5B40-808C-C6B3775B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AF1-55CD-284C-B592-7093AB5767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877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ED7BF95-BE6A-0849-8070-25EF5B9A6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0727A5B4-259B-7645-81FA-D115E2B5D7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7065251-75AB-7F42-AECE-55111286BD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D67ABDA-64AA-D847-A116-783F50CDF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E48F5-C9F4-A047-91B5-F50746CCCECF}" type="datetimeFigureOut">
              <a:rPr lang="nb-NO" smtClean="0"/>
              <a:t>11.06.2020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2AB79D1-52E0-7F4C-B0BC-A47F7631F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B26697F-8512-E64A-9BFD-F0F9DEDFE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4AF1-55CD-284C-B592-7093AB5767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529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45DD414-057A-DB47-9334-2B15BD0F1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54A5A85-E146-8D4C-9206-4450C3ABB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54D70EB-91E5-BB4F-ADD9-980103ED31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E48F5-C9F4-A047-91B5-F50746CCCECF}" type="datetimeFigureOut">
              <a:rPr lang="nb-NO" smtClean="0"/>
              <a:t>11.06.2020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A43FE19-8B5E-C444-A48B-17887FAB42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D25D7F6-13DA-2A46-8FD9-6601EFD1F4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74AF1-55CD-284C-B592-7093AB5767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1614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elge.rena@uib.no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07A3EB-9A27-094B-A198-A1BCB38DF5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sz="4800" dirty="0"/>
              <a:t>Gode (og dårlige) kriseevalueringer</a:t>
            </a:r>
            <a:br>
              <a:rPr lang="nb-NO" sz="4800" dirty="0"/>
            </a:br>
            <a:r>
              <a:rPr lang="nb-NO" sz="4800" dirty="0"/>
              <a:t>Hva og hvordan?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003587A-AA99-8149-92A9-6F48AE88AD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Evalueringsforeningen</a:t>
            </a:r>
          </a:p>
          <a:p>
            <a:r>
              <a:rPr lang="nb-NO" dirty="0" err="1"/>
              <a:t>Webinar</a:t>
            </a:r>
            <a:r>
              <a:rPr lang="nb-NO" dirty="0"/>
              <a:t>, 11.juni, 2020</a:t>
            </a:r>
          </a:p>
          <a:p>
            <a:r>
              <a:rPr lang="nb-NO" dirty="0">
                <a:hlinkClick r:id="rId2"/>
              </a:rPr>
              <a:t>Helge.rena@uib.no</a:t>
            </a:r>
            <a:r>
              <a:rPr lang="nb-N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77820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52D9125-26CF-C242-9948-AC87FBF05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Kriseevaluering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FB43AC-196B-C246-B773-76BFF86C0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Systematiske dataundersøkelser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Krise 					Hva skjedde og hvorfor?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Aktøren(e) sin håndtering		Kunne krisen vært unngått, og 							håndtert bedre?</a:t>
            </a:r>
          </a:p>
          <a:p>
            <a:endParaRPr lang="nb-NO" dirty="0"/>
          </a:p>
          <a:p>
            <a:r>
              <a:rPr lang="nb-NO" dirty="0"/>
              <a:t>for oppdragsgiver A</a:t>
            </a:r>
          </a:p>
          <a:p>
            <a:endParaRPr lang="nb-NO" dirty="0"/>
          </a:p>
          <a:p>
            <a:r>
              <a:rPr lang="nb-NO" dirty="0"/>
              <a:t>for å	......					Hva kan vi lære (for å være bedre 							forberedt neste gang)?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0673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52D9125-26CF-C242-9948-AC87FBF05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Hva kjennetegner </a:t>
            </a:r>
            <a:br>
              <a:rPr lang="nb-NO" dirty="0"/>
            </a:br>
            <a:r>
              <a:rPr lang="nb-NO" dirty="0"/>
              <a:t>gode kriseevalueringer?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FB43AC-196B-C246-B773-76BFF86C0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Grundig beskrivelse av hva som skjedde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Nyanserte vurderinger</a:t>
            </a:r>
          </a:p>
          <a:p>
            <a:endParaRPr lang="nb-NO" dirty="0"/>
          </a:p>
          <a:p>
            <a:r>
              <a:rPr lang="nb-NO" dirty="0"/>
              <a:t>Godt grunnlag for læring</a:t>
            </a:r>
          </a:p>
          <a:p>
            <a:endParaRPr lang="nb-NO" dirty="0"/>
          </a:p>
          <a:p>
            <a:r>
              <a:rPr lang="nb-NO" dirty="0"/>
              <a:t>Uavhengig?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0451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52D9125-26CF-C242-9948-AC87FBF05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Hvordan grundig beskrive?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FB43AC-196B-C246-B773-76BFF86C0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Sanntidsdata</a:t>
            </a:r>
          </a:p>
          <a:p>
            <a:endParaRPr lang="nb-NO" dirty="0"/>
          </a:p>
          <a:p>
            <a:r>
              <a:rPr lang="nb-NO" dirty="0"/>
              <a:t>«Djevelen er i detaljene»</a:t>
            </a:r>
          </a:p>
          <a:p>
            <a:endParaRPr lang="nb-NO" dirty="0"/>
          </a:p>
          <a:p>
            <a:r>
              <a:rPr lang="nb-NO" dirty="0"/>
              <a:t>Utfordringer: «Data-bias»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2959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52D9125-26CF-C242-9948-AC87FBF05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Hvordan gi nyanserte vurderinger?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FB43AC-196B-C246-B773-76BFF86C0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Perspektiv-tilnærming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Sanntidsvurderinger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«</a:t>
            </a:r>
            <a:r>
              <a:rPr lang="nb-NO" dirty="0" err="1"/>
              <a:t>Hindsight</a:t>
            </a:r>
            <a:r>
              <a:rPr lang="nb-NO" dirty="0"/>
              <a:t>-bias»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45425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52D9125-26CF-C242-9948-AC87FBF05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Hvordan gi godt grunnlag for læring?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FB43AC-196B-C246-B773-76BFF86C0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Symbolske funksjonen</a:t>
            </a:r>
          </a:p>
          <a:p>
            <a:endParaRPr lang="nb-NO" dirty="0"/>
          </a:p>
          <a:p>
            <a:r>
              <a:rPr lang="nb-NO" dirty="0"/>
              <a:t>Dilemmaer og usikkerhet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«én fasit-bias»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839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52D9125-26CF-C242-9948-AC87FBF05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Hvordan gi godt grunnlag for læring?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FB43AC-196B-C246-B773-76BFF86C0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Uavhengighet? </a:t>
            </a:r>
          </a:p>
          <a:p>
            <a:endParaRPr lang="nb-NO" dirty="0"/>
          </a:p>
          <a:p>
            <a:r>
              <a:rPr lang="nb-NO" dirty="0"/>
              <a:t>Tverrfaglighet: helse/smittevern </a:t>
            </a:r>
            <a:r>
              <a:rPr lang="nb-NO" dirty="0" err="1"/>
              <a:t>vs</a:t>
            </a:r>
            <a:r>
              <a:rPr lang="nb-NO" dirty="0"/>
              <a:t> «resten» </a:t>
            </a:r>
          </a:p>
          <a:p>
            <a:endParaRPr lang="nb-NO" dirty="0"/>
          </a:p>
          <a:p>
            <a:r>
              <a:rPr lang="nb-NO" dirty="0"/>
              <a:t>Startpunkt og sanntidsvurderinger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5636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179</Words>
  <Application>Microsoft Macintosh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Gode (og dårlige) kriseevalueringer Hva og hvordan?</vt:lpstr>
      <vt:lpstr>Kriseevaluering</vt:lpstr>
      <vt:lpstr>Hva kjennetegner  gode kriseevalueringer?</vt:lpstr>
      <vt:lpstr>Hvordan grundig beskrive?</vt:lpstr>
      <vt:lpstr>Hvordan gi nyanserte vurderinger?</vt:lpstr>
      <vt:lpstr>Hvordan gi godt grunnlag for læring?</vt:lpstr>
      <vt:lpstr>Hvordan gi godt grunnlag for læring?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Gode (og dårlige) kriseevalueringer Hva og hvordan?</dc:title>
  <dc:creator>Microsoft Office User</dc:creator>
  <cp:lastModifiedBy>Microsoft Office User</cp:lastModifiedBy>
  <cp:revision>5</cp:revision>
  <dcterms:created xsi:type="dcterms:W3CDTF">2020-06-11T04:00:48Z</dcterms:created>
  <dcterms:modified xsi:type="dcterms:W3CDTF">2020-06-11T05:02:15Z</dcterms:modified>
</cp:coreProperties>
</file>