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80" r:id="rId5"/>
    <p:sldId id="309" r:id="rId6"/>
    <p:sldId id="310" r:id="rId7"/>
    <p:sldId id="311" r:id="rId8"/>
  </p:sldIdLst>
  <p:sldSz cx="24380825" cy="13714413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5" userDrawn="1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EFECE8"/>
    <a:srgbClr val="E0DBD4"/>
    <a:srgbClr val="363F66"/>
    <a:srgbClr val="E9E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ys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33" d="100"/>
          <a:sy n="33" d="100"/>
        </p:scale>
        <p:origin x="508" y="72"/>
      </p:cViewPr>
      <p:guideLst>
        <p:guide orient="horz" pos="4025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FEEBC5B-04F3-4C11-9453-AD70019F1296}" type="datetimeFigureOut">
              <a:rPr lang="nb-NO" smtClean="0"/>
              <a:t>11.06.2020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28AD8F3-0350-44BA-933B-98872F5805AB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204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263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526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789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051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314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577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840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103" algn="l" defTabSz="182852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F7AA2AA-23A2-4A08-86D6-425D6BC9B729}"/>
              </a:ext>
            </a:extLst>
          </p:cNvPr>
          <p:cNvSpPr/>
          <p:nvPr userDrawn="1"/>
        </p:nvSpPr>
        <p:spPr>
          <a:xfrm>
            <a:off x="583273" y="583273"/>
            <a:ext cx="23219302" cy="2822753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F8400FF1-AAA5-469B-A4A3-F45FA4C853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7021" y="0"/>
            <a:ext cx="5193803" cy="2900178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643BC7A7-5C0C-4CBB-898C-EA6C636520E8}"/>
              </a:ext>
            </a:extLst>
          </p:cNvPr>
          <p:cNvSpPr/>
          <p:nvPr userDrawn="1"/>
        </p:nvSpPr>
        <p:spPr>
          <a:xfrm>
            <a:off x="583273" y="3773272"/>
            <a:ext cx="23219302" cy="9361170"/>
          </a:xfrm>
          <a:prstGeom prst="rect">
            <a:avLst/>
          </a:prstGeom>
          <a:solidFill>
            <a:srgbClr val="363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9CBEFC26-1592-4935-998C-8DC22E61E2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74800" y="8446294"/>
            <a:ext cx="3149850" cy="46166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2500">
                <a:solidFill>
                  <a:schemeClr val="accent4"/>
                </a:solidFill>
              </a:defRPr>
            </a:lvl1pPr>
          </a:lstStyle>
          <a:p>
            <a:pPr lvl="0"/>
            <a:r>
              <a:rPr lang="nb-NO" dirty="0"/>
              <a:t>06.12.2017</a:t>
            </a:r>
          </a:p>
        </p:txBody>
      </p:sp>
      <p:sp>
        <p:nvSpPr>
          <p:cNvPr id="15" name="Plassholder for tekst 12">
            <a:extLst>
              <a:ext uri="{FF2B5EF4-FFF2-40B4-BE49-F238E27FC236}">
                <a16:creationId xmlns:a16="http://schemas.microsoft.com/office/drawing/2014/main" id="{F0E40FAC-DF77-434E-86EF-C54ECA3869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4798" y="5817963"/>
            <a:ext cx="15612221" cy="1600438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40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15">
            <a:extLst>
              <a:ext uri="{FF2B5EF4-FFF2-40B4-BE49-F238E27FC236}">
                <a16:creationId xmlns:a16="http://schemas.microsoft.com/office/drawing/2014/main" id="{6F12FC5E-4545-42F2-9348-0E18A3CB2D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74799" y="7543783"/>
            <a:ext cx="15612221" cy="830997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accent4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4403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under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0654" y="3773272"/>
            <a:ext cx="20318400" cy="8344704"/>
          </a:xfrm>
          <a:solidFill>
            <a:schemeClr val="bg1">
              <a:lumMod val="65000"/>
            </a:schemeClr>
          </a:solidFill>
        </p:spPr>
        <p:txBody>
          <a:bodyPr anchor="t"/>
          <a:lstStyle>
            <a:lvl1pPr marL="0" indent="0" algn="ctr">
              <a:buNone/>
              <a:defRPr sz="6399"/>
            </a:lvl1pPr>
            <a:lvl2pPr marL="914263" indent="0">
              <a:buNone/>
              <a:defRPr sz="5599"/>
            </a:lvl2pPr>
            <a:lvl3pPr marL="1828526" indent="0">
              <a:buNone/>
              <a:defRPr sz="4799"/>
            </a:lvl3pPr>
            <a:lvl4pPr marL="2742789" indent="0">
              <a:buNone/>
              <a:defRPr sz="3999"/>
            </a:lvl4pPr>
            <a:lvl5pPr marL="3657051" indent="0">
              <a:buNone/>
              <a:defRPr sz="3999"/>
            </a:lvl5pPr>
            <a:lvl6pPr marL="4571314" indent="0">
              <a:buNone/>
              <a:defRPr sz="3999"/>
            </a:lvl6pPr>
            <a:lvl7pPr marL="5485577" indent="0">
              <a:buNone/>
              <a:defRPr sz="3999"/>
            </a:lvl7pPr>
            <a:lvl8pPr marL="6399840" indent="0">
              <a:buNone/>
              <a:defRPr sz="3999"/>
            </a:lvl8pPr>
            <a:lvl9pPr marL="7314103" indent="0">
              <a:buNone/>
              <a:defRPr sz="3999"/>
            </a:lvl9pPr>
          </a:lstStyle>
          <a:p>
            <a:r>
              <a:rPr lang="nb-NO" dirty="0"/>
              <a:t>Klikk ikonet for å legge til et bilde</a:t>
            </a:r>
            <a:endParaRPr lang="en-US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4704D7D-ED5F-45E6-9CDF-D81C65F6E36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F0EF1BD-D923-4D25-9C3A-EE55EF5C881F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4A6810E-3AC0-4C81-B564-5E563059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1" name="Plassholder for tekst 7">
            <a:extLst>
              <a:ext uri="{FF2B5EF4-FFF2-40B4-BE49-F238E27FC236}">
                <a16:creationId xmlns:a16="http://schemas.microsoft.com/office/drawing/2014/main" id="{85B3523D-5A38-41D3-815A-5CB4E3F24C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0413" y="2727089"/>
            <a:ext cx="21028462" cy="8463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500">
                <a:solidFill>
                  <a:schemeClr val="accent4"/>
                </a:solidFill>
              </a:defRPr>
            </a:lvl1pPr>
            <a:lvl2pPr marL="720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34229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sidestilt lit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45943" y="4608577"/>
            <a:ext cx="10023704" cy="7506939"/>
          </a:xfrm>
          <a:solidFill>
            <a:schemeClr val="bg1">
              <a:lumMod val="65000"/>
            </a:schemeClr>
          </a:solidFill>
        </p:spPr>
        <p:txBody>
          <a:bodyPr anchor="t"/>
          <a:lstStyle>
            <a:lvl1pPr marL="0" indent="0" algn="ctr">
              <a:buNone/>
              <a:defRPr sz="6399"/>
            </a:lvl1pPr>
            <a:lvl2pPr marL="914263" indent="0">
              <a:buNone/>
              <a:defRPr sz="5599"/>
            </a:lvl2pPr>
            <a:lvl3pPr marL="1828526" indent="0">
              <a:buNone/>
              <a:defRPr sz="4799"/>
            </a:lvl3pPr>
            <a:lvl4pPr marL="2742789" indent="0">
              <a:buNone/>
              <a:defRPr sz="3999"/>
            </a:lvl4pPr>
            <a:lvl5pPr marL="3657051" indent="0">
              <a:buNone/>
              <a:defRPr sz="3999"/>
            </a:lvl5pPr>
            <a:lvl6pPr marL="4571314" indent="0">
              <a:buNone/>
              <a:defRPr sz="3999"/>
            </a:lvl6pPr>
            <a:lvl7pPr marL="5485577" indent="0">
              <a:buNone/>
              <a:defRPr sz="3999"/>
            </a:lvl7pPr>
            <a:lvl8pPr marL="6399840" indent="0">
              <a:buNone/>
              <a:defRPr sz="3999"/>
            </a:lvl8pPr>
            <a:lvl9pPr marL="7314103" indent="0">
              <a:buNone/>
              <a:defRPr sz="3999"/>
            </a:lvl9pPr>
          </a:lstStyle>
          <a:p>
            <a:r>
              <a:rPr lang="nb-NO" dirty="0"/>
              <a:t>Klikk ikonet for å legge til et bilde</a:t>
            </a:r>
            <a:endParaRPr lang="en-US" dirty="0"/>
          </a:p>
        </p:txBody>
      </p:sp>
      <p:sp>
        <p:nvSpPr>
          <p:cNvPr id="7" name="Plassholder for tekst 10">
            <a:extLst>
              <a:ext uri="{FF2B5EF4-FFF2-40B4-BE49-F238E27FC236}">
                <a16:creationId xmlns:a16="http://schemas.microsoft.com/office/drawing/2014/main" id="{E2DB21F9-8659-47FA-BBFD-0368B66FAB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0653" y="4354288"/>
            <a:ext cx="9304097" cy="720906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96A1558-62C3-465B-B3E0-3C4E501403B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E4DE845-7FBD-4484-BDD6-B6C4B644536D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AD0B88A-A80B-4411-B14E-F769A08E6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Plassholder for tekst 7">
            <a:extLst>
              <a:ext uri="{FF2B5EF4-FFF2-40B4-BE49-F238E27FC236}">
                <a16:creationId xmlns:a16="http://schemas.microsoft.com/office/drawing/2014/main" id="{FE2A336A-8174-48F0-ADC9-4E8D8938C6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0413" y="2727089"/>
            <a:ext cx="21028462" cy="8463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500">
                <a:solidFill>
                  <a:schemeClr val="accent4"/>
                </a:solidFill>
              </a:defRPr>
            </a:lvl1pPr>
            <a:lvl2pPr marL="720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52325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stort sidestil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45944" y="1411376"/>
            <a:ext cx="10009251" cy="10704138"/>
          </a:xfrm>
          <a:solidFill>
            <a:schemeClr val="bg1">
              <a:lumMod val="65000"/>
            </a:schemeClr>
          </a:solidFill>
        </p:spPr>
        <p:txBody>
          <a:bodyPr anchor="t"/>
          <a:lstStyle>
            <a:lvl1pPr marL="0" indent="0" algn="ctr">
              <a:buNone/>
              <a:defRPr sz="6399"/>
            </a:lvl1pPr>
            <a:lvl2pPr marL="914263" indent="0">
              <a:buNone/>
              <a:defRPr sz="5599"/>
            </a:lvl2pPr>
            <a:lvl3pPr marL="1828526" indent="0">
              <a:buNone/>
              <a:defRPr sz="4799"/>
            </a:lvl3pPr>
            <a:lvl4pPr marL="2742789" indent="0">
              <a:buNone/>
              <a:defRPr sz="3999"/>
            </a:lvl4pPr>
            <a:lvl5pPr marL="3657051" indent="0">
              <a:buNone/>
              <a:defRPr sz="3999"/>
            </a:lvl5pPr>
            <a:lvl6pPr marL="4571314" indent="0">
              <a:buNone/>
              <a:defRPr sz="3999"/>
            </a:lvl6pPr>
            <a:lvl7pPr marL="5485577" indent="0">
              <a:buNone/>
              <a:defRPr sz="3999"/>
            </a:lvl7pPr>
            <a:lvl8pPr marL="6399840" indent="0">
              <a:buNone/>
              <a:defRPr sz="3999"/>
            </a:lvl8pPr>
            <a:lvl9pPr marL="7314103" indent="0">
              <a:buNone/>
              <a:defRPr sz="3999"/>
            </a:lvl9pPr>
          </a:lstStyle>
          <a:p>
            <a:r>
              <a:rPr lang="nb-NO" dirty="0"/>
              <a:t>Klikk ikonet for å legge til et bilde</a:t>
            </a:r>
          </a:p>
        </p:txBody>
      </p:sp>
      <p:sp>
        <p:nvSpPr>
          <p:cNvPr id="7" name="Plassholder for tekst 10">
            <a:extLst>
              <a:ext uri="{FF2B5EF4-FFF2-40B4-BE49-F238E27FC236}">
                <a16:creationId xmlns:a16="http://schemas.microsoft.com/office/drawing/2014/main" id="{E2DB21F9-8659-47FA-BBFD-0368B66FAB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0653" y="6000750"/>
            <a:ext cx="9304097" cy="5562599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dato 10">
            <a:extLst>
              <a:ext uri="{FF2B5EF4-FFF2-40B4-BE49-F238E27FC236}">
                <a16:creationId xmlns:a16="http://schemas.microsoft.com/office/drawing/2014/main" id="{30D48CFD-DDBA-47C2-BE7F-9D3C6FA7CCB6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7D767A2-73CE-45A6-B0BA-9233508C3B72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8D14CBF-06D0-410A-A384-2F0263FF9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9304096" cy="2576090"/>
          </a:xfrm>
        </p:spPr>
        <p:txBody>
          <a:bodyPr wrap="square">
            <a:norm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3" name="Plassholder for tekst 7">
            <a:extLst>
              <a:ext uri="{FF2B5EF4-FFF2-40B4-BE49-F238E27FC236}">
                <a16:creationId xmlns:a16="http://schemas.microsoft.com/office/drawing/2014/main" id="{7CB85700-175E-4EDD-B51A-0A26EC224D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0413" y="4032657"/>
            <a:ext cx="9304096" cy="8463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500">
                <a:solidFill>
                  <a:schemeClr val="accent4"/>
                </a:solidFill>
              </a:defRPr>
            </a:lvl1pPr>
            <a:lvl2pPr marL="720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67580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45944" y="1411376"/>
            <a:ext cx="10009251" cy="10704138"/>
          </a:xfrm>
          <a:solidFill>
            <a:schemeClr val="bg1">
              <a:lumMod val="65000"/>
            </a:schemeClr>
          </a:solidFill>
        </p:spPr>
        <p:txBody>
          <a:bodyPr anchor="t"/>
          <a:lstStyle>
            <a:lvl1pPr marL="0" indent="0" algn="ctr">
              <a:buNone/>
              <a:defRPr sz="6399"/>
            </a:lvl1pPr>
            <a:lvl2pPr marL="914263" indent="0">
              <a:buNone/>
              <a:defRPr sz="5599"/>
            </a:lvl2pPr>
            <a:lvl3pPr marL="1828526" indent="0">
              <a:buNone/>
              <a:defRPr sz="4799"/>
            </a:lvl3pPr>
            <a:lvl4pPr marL="2742789" indent="0">
              <a:buNone/>
              <a:defRPr sz="3999"/>
            </a:lvl4pPr>
            <a:lvl5pPr marL="3657051" indent="0">
              <a:buNone/>
              <a:defRPr sz="3999"/>
            </a:lvl5pPr>
            <a:lvl6pPr marL="4571314" indent="0">
              <a:buNone/>
              <a:defRPr sz="3999"/>
            </a:lvl6pPr>
            <a:lvl7pPr marL="5485577" indent="0">
              <a:buNone/>
              <a:defRPr sz="3999"/>
            </a:lvl7pPr>
            <a:lvl8pPr marL="6399840" indent="0">
              <a:buNone/>
              <a:defRPr sz="3999"/>
            </a:lvl8pPr>
            <a:lvl9pPr marL="7314103" indent="0">
              <a:buNone/>
              <a:defRPr sz="3999"/>
            </a:lvl9pPr>
          </a:lstStyle>
          <a:p>
            <a:r>
              <a:rPr lang="nb-NO" dirty="0"/>
              <a:t>Klikk ikonet for å legge til et bilde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38E98DD2-BC0F-4148-82DD-F0C2C23793B6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30654" y="1411376"/>
            <a:ext cx="10009251" cy="10704138"/>
          </a:xfrm>
          <a:solidFill>
            <a:schemeClr val="bg1">
              <a:lumMod val="65000"/>
            </a:schemeClr>
          </a:solidFill>
        </p:spPr>
        <p:txBody>
          <a:bodyPr anchor="t"/>
          <a:lstStyle>
            <a:lvl1pPr marL="0" indent="0" algn="ctr">
              <a:buNone/>
              <a:defRPr sz="6399"/>
            </a:lvl1pPr>
            <a:lvl2pPr marL="914263" indent="0">
              <a:buNone/>
              <a:defRPr sz="5599"/>
            </a:lvl2pPr>
            <a:lvl3pPr marL="1828526" indent="0">
              <a:buNone/>
              <a:defRPr sz="4799"/>
            </a:lvl3pPr>
            <a:lvl4pPr marL="2742789" indent="0">
              <a:buNone/>
              <a:defRPr sz="3999"/>
            </a:lvl4pPr>
            <a:lvl5pPr marL="3657051" indent="0">
              <a:buNone/>
              <a:defRPr sz="3999"/>
            </a:lvl5pPr>
            <a:lvl6pPr marL="4571314" indent="0">
              <a:buNone/>
              <a:defRPr sz="3999"/>
            </a:lvl6pPr>
            <a:lvl7pPr marL="5485577" indent="0">
              <a:buNone/>
              <a:defRPr sz="3999"/>
            </a:lvl7pPr>
            <a:lvl8pPr marL="6399840" indent="0">
              <a:buNone/>
              <a:defRPr sz="3999"/>
            </a:lvl8pPr>
            <a:lvl9pPr marL="7314103" indent="0">
              <a:buNone/>
              <a:defRPr sz="3999"/>
            </a:lvl9pPr>
          </a:lstStyle>
          <a:p>
            <a:r>
              <a:rPr lang="nb-NO" dirty="0"/>
              <a:t>Klikk ikonet for å legge til et bilde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473398-51B0-43A7-B4D9-98E04D9A760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A3C9B5-782E-46DB-A8E2-55F2F48D2524}" type="datetime1">
              <a:rPr lang="nb-NO" smtClean="0"/>
              <a:t>11.06.2020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946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38E98DD2-BC0F-4148-82DD-F0C2C23793B6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0" y="-1"/>
            <a:ext cx="24380825" cy="13714413"/>
          </a:xfrm>
          <a:solidFill>
            <a:schemeClr val="bg1">
              <a:lumMod val="65000"/>
            </a:schemeClr>
          </a:solidFill>
        </p:spPr>
        <p:txBody>
          <a:bodyPr anchor="t"/>
          <a:lstStyle>
            <a:lvl1pPr marL="0" indent="0" algn="ctr">
              <a:buNone/>
              <a:defRPr sz="6399"/>
            </a:lvl1pPr>
            <a:lvl2pPr marL="914263" indent="0">
              <a:buNone/>
              <a:defRPr sz="5599"/>
            </a:lvl2pPr>
            <a:lvl3pPr marL="1828526" indent="0">
              <a:buNone/>
              <a:defRPr sz="4799"/>
            </a:lvl3pPr>
            <a:lvl4pPr marL="2742789" indent="0">
              <a:buNone/>
              <a:defRPr sz="3999"/>
            </a:lvl4pPr>
            <a:lvl5pPr marL="3657051" indent="0">
              <a:buNone/>
              <a:defRPr sz="3999"/>
            </a:lvl5pPr>
            <a:lvl6pPr marL="4571314" indent="0">
              <a:buNone/>
              <a:defRPr sz="3999"/>
            </a:lvl6pPr>
            <a:lvl7pPr marL="5485577" indent="0">
              <a:buNone/>
              <a:defRPr sz="3999"/>
            </a:lvl7pPr>
            <a:lvl8pPr marL="6399840" indent="0">
              <a:buNone/>
              <a:defRPr sz="3999"/>
            </a:lvl8pPr>
            <a:lvl9pPr marL="7314103" indent="0">
              <a:buNone/>
              <a:defRPr sz="3999"/>
            </a:lvl9pPr>
          </a:lstStyle>
          <a:p>
            <a:r>
              <a:rPr lang="nb-NO" dirty="0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318130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0654" y="3650829"/>
            <a:ext cx="10007379" cy="830495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47320" y="3650829"/>
            <a:ext cx="10211796" cy="830495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9" name="Plassholder for dato 8">
            <a:extLst>
              <a:ext uri="{FF2B5EF4-FFF2-40B4-BE49-F238E27FC236}">
                <a16:creationId xmlns:a16="http://schemas.microsoft.com/office/drawing/2014/main" id="{2B81E3DB-807F-4EF4-A3B5-F22DEF73D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C6B6-FEB8-414C-A14E-6A2471EE30DD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A16EDB9-171D-4C15-B8C6-14B0D3C5F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01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65E46652-8D46-4033-BF2F-A8A2CCF7DA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30653" y="4354288"/>
            <a:ext cx="9697522" cy="720906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1886C3AB-A33A-4B40-A58D-B717FF2A14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361352" y="4354288"/>
            <a:ext cx="9697522" cy="720906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dato 17">
            <a:extLst>
              <a:ext uri="{FF2B5EF4-FFF2-40B4-BE49-F238E27FC236}">
                <a16:creationId xmlns:a16="http://schemas.microsoft.com/office/drawing/2014/main" id="{03E9C817-A94E-4A47-B829-C98F4A0F40F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94BE9F-DCAE-4197-B5C5-DA8ABCD0653B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12D631-7A0B-4B39-A29E-CDA51B281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85D593EB-16A8-4421-9A8F-4686391750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0413" y="2727089"/>
            <a:ext cx="9697522" cy="8463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500">
                <a:solidFill>
                  <a:schemeClr val="accent4"/>
                </a:solidFill>
              </a:defRPr>
            </a:lvl1pPr>
            <a:lvl2pPr marL="720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tekst 7">
            <a:extLst>
              <a:ext uri="{FF2B5EF4-FFF2-40B4-BE49-F238E27FC236}">
                <a16:creationId xmlns:a16="http://schemas.microsoft.com/office/drawing/2014/main" id="{42B2FF28-0E84-441E-ADA8-C148AAD2BA3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361352" y="2727089"/>
            <a:ext cx="9697522" cy="8463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500">
                <a:solidFill>
                  <a:schemeClr val="accent4"/>
                </a:solidFill>
              </a:defRPr>
            </a:lvl1pPr>
            <a:lvl2pPr marL="720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08213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dato 5">
            <a:extLst>
              <a:ext uri="{FF2B5EF4-FFF2-40B4-BE49-F238E27FC236}">
                <a16:creationId xmlns:a16="http://schemas.microsoft.com/office/drawing/2014/main" id="{747CDA8C-5CFF-4903-90E1-FF11DBBCD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D36E2-0DA9-4DC2-9FB6-C98931D02558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BACFA4-E01F-4C1A-AEBB-A1ADB98F6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53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28DA9F6-9943-430E-9883-1BA967E3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F8FC-A251-4D60-917B-55EF1D773990}" type="datetime1">
              <a:rPr lang="nb-NO" smtClean="0"/>
              <a:t>11.06.2020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582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 blå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8A745DB-83D6-4C7A-98A5-A53C5B594DAC}"/>
              </a:ext>
            </a:extLst>
          </p:cNvPr>
          <p:cNvSpPr/>
          <p:nvPr userDrawn="1"/>
        </p:nvSpPr>
        <p:spPr>
          <a:xfrm>
            <a:off x="578250" y="3773272"/>
            <a:ext cx="23219302" cy="93611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F7AA2AA-23A2-4A08-86D6-425D6BC9B729}"/>
              </a:ext>
            </a:extLst>
          </p:cNvPr>
          <p:cNvSpPr/>
          <p:nvPr userDrawn="1"/>
        </p:nvSpPr>
        <p:spPr>
          <a:xfrm>
            <a:off x="583273" y="583273"/>
            <a:ext cx="23219302" cy="2822753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C21E21D-9B4F-4363-8DF9-85DEF0D503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6290" y="0"/>
            <a:ext cx="4954534" cy="2697485"/>
          </a:xfrm>
          <a:prstGeom prst="rect">
            <a:avLst/>
          </a:prstGeom>
        </p:spPr>
      </p:pic>
      <p:sp>
        <p:nvSpPr>
          <p:cNvPr id="9" name="Plassholder for tekst 12">
            <a:extLst>
              <a:ext uri="{FF2B5EF4-FFF2-40B4-BE49-F238E27FC236}">
                <a16:creationId xmlns:a16="http://schemas.microsoft.com/office/drawing/2014/main" id="{C935626B-B2F0-4C1D-B10F-C71FBA0ED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4798" y="5817963"/>
            <a:ext cx="15612221" cy="1600438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tekst 15">
            <a:extLst>
              <a:ext uri="{FF2B5EF4-FFF2-40B4-BE49-F238E27FC236}">
                <a16:creationId xmlns:a16="http://schemas.microsoft.com/office/drawing/2014/main" id="{21AA3D13-F0CA-4E21-B27D-43A764962A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4799" y="7543783"/>
            <a:ext cx="15612221" cy="830997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9257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 plommefarg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F7AA2AA-23A2-4A08-86D6-425D6BC9B729}"/>
              </a:ext>
            </a:extLst>
          </p:cNvPr>
          <p:cNvSpPr/>
          <p:nvPr userDrawn="1"/>
        </p:nvSpPr>
        <p:spPr>
          <a:xfrm>
            <a:off x="583273" y="583273"/>
            <a:ext cx="23219302" cy="2822753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43BC7A7-5C0C-4CBB-898C-EA6C636520E8}"/>
              </a:ext>
            </a:extLst>
          </p:cNvPr>
          <p:cNvSpPr/>
          <p:nvPr userDrawn="1"/>
        </p:nvSpPr>
        <p:spPr>
          <a:xfrm>
            <a:off x="583273" y="3773272"/>
            <a:ext cx="23219302" cy="93611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C21E21D-9B4F-4363-8DF9-85DEF0D503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6290" y="0"/>
            <a:ext cx="4954534" cy="2697485"/>
          </a:xfrm>
          <a:prstGeom prst="rect">
            <a:avLst/>
          </a:prstGeom>
        </p:spPr>
      </p:pic>
      <p:sp>
        <p:nvSpPr>
          <p:cNvPr id="15" name="Plassholder for tekst 12">
            <a:extLst>
              <a:ext uri="{FF2B5EF4-FFF2-40B4-BE49-F238E27FC236}">
                <a16:creationId xmlns:a16="http://schemas.microsoft.com/office/drawing/2014/main" id="{7336BBC4-5B27-4896-803A-C8F8ABA542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4798" y="5817963"/>
            <a:ext cx="15612221" cy="1600438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15">
            <a:extLst>
              <a:ext uri="{FF2B5EF4-FFF2-40B4-BE49-F238E27FC236}">
                <a16:creationId xmlns:a16="http://schemas.microsoft.com/office/drawing/2014/main" id="{242C4BBA-EF72-4A3D-A43C-4E125BE206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4799" y="7543783"/>
            <a:ext cx="15612221" cy="830997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517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 indi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F7AA2AA-23A2-4A08-86D6-425D6BC9B729}"/>
              </a:ext>
            </a:extLst>
          </p:cNvPr>
          <p:cNvSpPr/>
          <p:nvPr userDrawn="1"/>
        </p:nvSpPr>
        <p:spPr>
          <a:xfrm>
            <a:off x="583273" y="583273"/>
            <a:ext cx="23219302" cy="2822753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43BC7A7-5C0C-4CBB-898C-EA6C636520E8}"/>
              </a:ext>
            </a:extLst>
          </p:cNvPr>
          <p:cNvSpPr/>
          <p:nvPr userDrawn="1"/>
        </p:nvSpPr>
        <p:spPr>
          <a:xfrm>
            <a:off x="583273" y="3773272"/>
            <a:ext cx="23219302" cy="936117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C21E21D-9B4F-4363-8DF9-85DEF0D503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6290" y="0"/>
            <a:ext cx="4954534" cy="2697485"/>
          </a:xfrm>
          <a:prstGeom prst="rect">
            <a:avLst/>
          </a:prstGeom>
        </p:spPr>
      </p:pic>
      <p:sp>
        <p:nvSpPr>
          <p:cNvPr id="8" name="Plassholder for tekst 12">
            <a:extLst>
              <a:ext uri="{FF2B5EF4-FFF2-40B4-BE49-F238E27FC236}">
                <a16:creationId xmlns:a16="http://schemas.microsoft.com/office/drawing/2014/main" id="{E4D28808-863E-4D4E-BA97-DCBC5096F9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4798" y="5817963"/>
            <a:ext cx="15612221" cy="1600438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tekst 15">
            <a:extLst>
              <a:ext uri="{FF2B5EF4-FFF2-40B4-BE49-F238E27FC236}">
                <a16:creationId xmlns:a16="http://schemas.microsoft.com/office/drawing/2014/main" id="{3EDF36FE-51A5-42D8-AFF5-F1BA231C0C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4799" y="7543783"/>
            <a:ext cx="15612221" cy="830997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12858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 lys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F7AA2AA-23A2-4A08-86D6-425D6BC9B729}"/>
              </a:ext>
            </a:extLst>
          </p:cNvPr>
          <p:cNvSpPr/>
          <p:nvPr userDrawn="1"/>
        </p:nvSpPr>
        <p:spPr>
          <a:xfrm>
            <a:off x="583273" y="583273"/>
            <a:ext cx="23219302" cy="2822753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43BC7A7-5C0C-4CBB-898C-EA6C636520E8}"/>
              </a:ext>
            </a:extLst>
          </p:cNvPr>
          <p:cNvSpPr/>
          <p:nvPr userDrawn="1"/>
        </p:nvSpPr>
        <p:spPr>
          <a:xfrm>
            <a:off x="583273" y="3773272"/>
            <a:ext cx="23219302" cy="9361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C21E21D-9B4F-4363-8DF9-85DEF0D503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6290" y="0"/>
            <a:ext cx="4954534" cy="2697485"/>
          </a:xfrm>
          <a:prstGeom prst="rect">
            <a:avLst/>
          </a:prstGeom>
        </p:spPr>
      </p:pic>
      <p:sp>
        <p:nvSpPr>
          <p:cNvPr id="8" name="Plassholder for tekst 12">
            <a:extLst>
              <a:ext uri="{FF2B5EF4-FFF2-40B4-BE49-F238E27FC236}">
                <a16:creationId xmlns:a16="http://schemas.microsoft.com/office/drawing/2014/main" id="{AEBBE4AD-AB7F-4AB4-A22C-A354D2D755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4798" y="5817963"/>
            <a:ext cx="15612221" cy="1600438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tekst 15">
            <a:extLst>
              <a:ext uri="{FF2B5EF4-FFF2-40B4-BE49-F238E27FC236}">
                <a16:creationId xmlns:a16="http://schemas.microsoft.com/office/drawing/2014/main" id="{F25938EB-4234-419C-9618-D4E54F9683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4799" y="7543783"/>
            <a:ext cx="15612221" cy="830997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6575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EF7AA2AA-23A2-4A08-86D6-425D6BC9B729}"/>
              </a:ext>
            </a:extLst>
          </p:cNvPr>
          <p:cNvSpPr/>
          <p:nvPr userDrawn="1"/>
        </p:nvSpPr>
        <p:spPr>
          <a:xfrm>
            <a:off x="583273" y="583273"/>
            <a:ext cx="23219302" cy="2822753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43BC7A7-5C0C-4CBB-898C-EA6C636520E8}"/>
              </a:ext>
            </a:extLst>
          </p:cNvPr>
          <p:cNvSpPr/>
          <p:nvPr userDrawn="1"/>
        </p:nvSpPr>
        <p:spPr>
          <a:xfrm>
            <a:off x="583273" y="3773272"/>
            <a:ext cx="23219302" cy="93611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C21E21D-9B4F-4363-8DF9-85DEF0D503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6290" y="0"/>
            <a:ext cx="4954534" cy="2697485"/>
          </a:xfrm>
          <a:prstGeom prst="rect">
            <a:avLst/>
          </a:prstGeom>
        </p:spPr>
      </p:pic>
      <p:sp>
        <p:nvSpPr>
          <p:cNvPr id="8" name="Plassholder for tekst 12">
            <a:extLst>
              <a:ext uri="{FF2B5EF4-FFF2-40B4-BE49-F238E27FC236}">
                <a16:creationId xmlns:a16="http://schemas.microsoft.com/office/drawing/2014/main" id="{A2BDBFD9-16A2-48B2-B6FA-D1CFE7584D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4798" y="5817963"/>
            <a:ext cx="15612221" cy="1600438"/>
          </a:xfrm>
        </p:spPr>
        <p:txBody>
          <a:bodyPr lIns="0" tIns="0" rIns="0" bIns="0"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tekst 15">
            <a:extLst>
              <a:ext uri="{FF2B5EF4-FFF2-40B4-BE49-F238E27FC236}">
                <a16:creationId xmlns:a16="http://schemas.microsoft.com/office/drawing/2014/main" id="{20587365-12BA-4302-94BB-74C8FB61AB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4799" y="7543783"/>
            <a:ext cx="15612221" cy="830997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45803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 og innhold lys bru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A01CC69B-9FD8-427A-82DE-123472262D0A}"/>
              </a:ext>
            </a:extLst>
          </p:cNvPr>
          <p:cNvSpPr/>
          <p:nvPr userDrawn="1"/>
        </p:nvSpPr>
        <p:spPr>
          <a:xfrm>
            <a:off x="583273" y="583273"/>
            <a:ext cx="23219302" cy="12551169"/>
          </a:xfrm>
          <a:prstGeom prst="rect">
            <a:avLst/>
          </a:prstGeom>
          <a:solidFill>
            <a:srgbClr val="EFEC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D5B7968-9160-4F95-9A28-7FEC1B18BF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0413" y="2727089"/>
            <a:ext cx="21028462" cy="8463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500">
                <a:solidFill>
                  <a:schemeClr val="accent4"/>
                </a:solidFill>
              </a:defRPr>
            </a:lvl1pPr>
            <a:lvl2pPr marL="720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745275BF-CA46-49C6-A317-71743D61B0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0653" y="4354288"/>
            <a:ext cx="21028462" cy="728145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A5802A09-1244-437C-B1BA-C96CFC86F407}"/>
              </a:ext>
            </a:extLst>
          </p:cNvPr>
          <p:cNvSpPr txBox="1"/>
          <p:nvPr userDrawn="1"/>
        </p:nvSpPr>
        <p:spPr>
          <a:xfrm>
            <a:off x="2030655" y="12580620"/>
            <a:ext cx="51569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FHI - </a:t>
            </a:r>
            <a:r>
              <a:rPr lang="nb-NO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Plassholder for dato 5">
            <a:extLst>
              <a:ext uri="{FF2B5EF4-FFF2-40B4-BE49-F238E27FC236}">
                <a16:creationId xmlns:a16="http://schemas.microsoft.com/office/drawing/2014/main" id="{463A727C-8736-49BF-8ADE-F780822BD70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6F342A-38DB-4162-9258-C1639628DEFF}" type="datetime1">
              <a:rPr lang="nb-NO" smtClean="0"/>
              <a:t>11.06.2020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282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745275BF-CA46-49C6-A317-71743D61B0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0653" y="4354288"/>
            <a:ext cx="21028462" cy="728145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A5802A09-1244-437C-B1BA-C96CFC86F407}"/>
              </a:ext>
            </a:extLst>
          </p:cNvPr>
          <p:cNvSpPr txBox="1"/>
          <p:nvPr userDrawn="1"/>
        </p:nvSpPr>
        <p:spPr>
          <a:xfrm>
            <a:off x="2030654" y="12580620"/>
            <a:ext cx="272436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FHI -</a:t>
            </a:r>
            <a:r>
              <a:rPr lang="nb-NO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E001868-84CF-4402-88BC-B79B39F3E4B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C66170D-AF63-42F3-B8AC-0F9486E98973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109BC7-6B2B-455F-AAF6-F2D02D73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Plassholder for tekst 7">
            <a:extLst>
              <a:ext uri="{FF2B5EF4-FFF2-40B4-BE49-F238E27FC236}">
                <a16:creationId xmlns:a16="http://schemas.microsoft.com/office/drawing/2014/main" id="{75588BA0-191B-489B-AFF1-4ED326CF14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0413" y="2727089"/>
            <a:ext cx="21028462" cy="84638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500">
                <a:solidFill>
                  <a:schemeClr val="accent4"/>
                </a:solidFill>
              </a:defRPr>
            </a:lvl1pPr>
            <a:lvl2pPr marL="720000" indent="0">
              <a:buNone/>
              <a:defRPr/>
            </a:lvl2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1262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0654" y="3009976"/>
            <a:ext cx="20318400" cy="9108000"/>
          </a:xfrm>
          <a:solidFill>
            <a:schemeClr val="bg1">
              <a:lumMod val="65000"/>
            </a:schemeClr>
          </a:solidFill>
        </p:spPr>
        <p:txBody>
          <a:bodyPr anchor="t"/>
          <a:lstStyle>
            <a:lvl1pPr marL="0" indent="0" algn="ctr">
              <a:buNone/>
              <a:defRPr sz="6399"/>
            </a:lvl1pPr>
            <a:lvl2pPr marL="914263" indent="0">
              <a:buNone/>
              <a:defRPr sz="5599"/>
            </a:lvl2pPr>
            <a:lvl3pPr marL="1828526" indent="0">
              <a:buNone/>
              <a:defRPr sz="4799"/>
            </a:lvl3pPr>
            <a:lvl4pPr marL="2742789" indent="0">
              <a:buNone/>
              <a:defRPr sz="3999"/>
            </a:lvl4pPr>
            <a:lvl5pPr marL="3657051" indent="0">
              <a:buNone/>
              <a:defRPr sz="3999"/>
            </a:lvl5pPr>
            <a:lvl6pPr marL="4571314" indent="0">
              <a:buNone/>
              <a:defRPr sz="3999"/>
            </a:lvl6pPr>
            <a:lvl7pPr marL="5485577" indent="0">
              <a:buNone/>
              <a:defRPr sz="3999"/>
            </a:lvl7pPr>
            <a:lvl8pPr marL="6399840" indent="0">
              <a:buNone/>
              <a:defRPr sz="3999"/>
            </a:lvl8pPr>
            <a:lvl9pPr marL="7314103" indent="0">
              <a:buNone/>
              <a:defRPr sz="3999"/>
            </a:lvl9pPr>
          </a:lstStyle>
          <a:p>
            <a:r>
              <a:rPr lang="nb-NO" dirty="0"/>
              <a:t>Klikk ikonet for å legge til et bilde</a:t>
            </a:r>
            <a:endParaRPr lang="en-US" dirty="0"/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E809B7F-3D7E-4EF3-A940-ECD54BD1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8EDF2-6DC0-4842-B51E-D7BC605EC415}" type="datetime1">
              <a:rPr lang="nb-NO" smtClean="0"/>
              <a:t>11.06.2020</a:t>
            </a:fld>
            <a:endParaRPr lang="nb-NO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D4FCC46-56CB-4D81-8A0F-DB762CFE8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654" y="1436689"/>
            <a:ext cx="21028462" cy="1288045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3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30654" y="1325477"/>
            <a:ext cx="21028462" cy="1288045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0654" y="4354288"/>
            <a:ext cx="21028462" cy="746433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19FED00-6816-48CE-B9ED-3A2CE4ED08A9}"/>
              </a:ext>
            </a:extLst>
          </p:cNvPr>
          <p:cNvSpPr txBox="1"/>
          <p:nvPr/>
        </p:nvSpPr>
        <p:spPr>
          <a:xfrm>
            <a:off x="2030654" y="12580620"/>
            <a:ext cx="272436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FHI -</a:t>
            </a:r>
            <a:r>
              <a:rPr lang="nb-NO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BE40BA08-1573-4BBD-93BC-3121038CD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47925" y="12553950"/>
            <a:ext cx="4646613" cy="296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FE70B9-23C1-4673-9A88-D0C2A6947541}" type="datetime1">
              <a:rPr lang="nb-NO" smtClean="0"/>
              <a:t>11.06.2020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088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62" r:id="rId7"/>
    <p:sldLayoutId id="2147483677" r:id="rId8"/>
    <p:sldLayoutId id="2147483669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64" r:id="rId15"/>
    <p:sldLayoutId id="2147483665" r:id="rId16"/>
    <p:sldLayoutId id="2147483666" r:id="rId17"/>
    <p:sldLayoutId id="2147483667" r:id="rId18"/>
  </p:sldLayoutIdLst>
  <p:hf sldNum="0" hdr="0" ftr="0"/>
  <p:txStyles>
    <p:titleStyle>
      <a:lvl1pPr algn="l" defTabSz="1828526" rtl="0" eaLnBrk="1" latinLnBrk="0" hangingPunct="1">
        <a:lnSpc>
          <a:spcPct val="90000"/>
        </a:lnSpc>
        <a:spcBef>
          <a:spcPct val="0"/>
        </a:spcBef>
        <a:buNone/>
        <a:defRPr sz="93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1828526" rtl="0" eaLnBrk="1" latinLnBrk="0" hangingPunct="1">
        <a:lnSpc>
          <a:spcPct val="120000"/>
        </a:lnSpc>
        <a:spcBef>
          <a:spcPts val="0"/>
        </a:spcBef>
        <a:spcAft>
          <a:spcPts val="1300"/>
        </a:spcAft>
        <a:buClr>
          <a:schemeClr val="accent4"/>
        </a:buClr>
        <a:buSzPct val="100000"/>
        <a:buFontTx/>
        <a:buBlip>
          <a:blip r:embed="rId20"/>
        </a:buBlip>
        <a:defRPr sz="3800" kern="1200">
          <a:solidFill>
            <a:schemeClr val="dk1"/>
          </a:solidFill>
          <a:latin typeface="+mn-lt"/>
          <a:ea typeface="+mn-ea"/>
          <a:cs typeface="+mn-cs"/>
        </a:defRPr>
      </a:lvl1pPr>
      <a:lvl2pPr marL="1080000" indent="-360000" algn="l" defTabSz="1828526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Tx/>
        <a:buBlip>
          <a:blip r:embed="rId20"/>
        </a:buBlip>
        <a:defRPr sz="3200" kern="1200">
          <a:solidFill>
            <a:schemeClr val="dk1"/>
          </a:solidFill>
          <a:latin typeface="+mn-lt"/>
          <a:ea typeface="+mn-ea"/>
          <a:cs typeface="+mn-cs"/>
        </a:defRPr>
      </a:lvl2pPr>
      <a:lvl3pPr marL="1440000" indent="-360000" algn="l" defTabSz="1828526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Tx/>
        <a:buBlip>
          <a:blip r:embed="rId20"/>
        </a:buBlip>
        <a:defRPr sz="2800" kern="1200">
          <a:solidFill>
            <a:schemeClr val="dk1"/>
          </a:solidFill>
          <a:latin typeface="+mn-lt"/>
          <a:ea typeface="+mn-ea"/>
          <a:cs typeface="+mn-cs"/>
        </a:defRPr>
      </a:lvl3pPr>
      <a:lvl4pPr marL="1800000" indent="-360000" algn="l" defTabSz="1828526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Tx/>
        <a:buBlip>
          <a:blip r:embed="rId20"/>
        </a:buBlip>
        <a:defRPr sz="2600" kern="1200">
          <a:solidFill>
            <a:schemeClr val="dk1"/>
          </a:solidFill>
          <a:latin typeface="+mn-lt"/>
          <a:ea typeface="+mn-ea"/>
          <a:cs typeface="+mn-cs"/>
        </a:defRPr>
      </a:lvl4pPr>
      <a:lvl5pPr marL="2160000" indent="-360000" algn="l" defTabSz="1828526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Tx/>
        <a:buBlip>
          <a:blip r:embed="rId20"/>
        </a:buBlip>
        <a:defRPr sz="2400" kern="1200">
          <a:solidFill>
            <a:schemeClr val="dk1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>
          <a:xfrm>
            <a:off x="3574800" y="8446294"/>
            <a:ext cx="3149850" cy="430887"/>
          </a:xfrm>
        </p:spPr>
        <p:txBody>
          <a:bodyPr/>
          <a:lstStyle/>
          <a:p>
            <a:r>
              <a:rPr lang="nb-NO" dirty="0"/>
              <a:t>11.6.2020</a:t>
            </a:r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>
          <a:xfrm>
            <a:off x="3574798" y="4217525"/>
            <a:ext cx="18703311" cy="3200876"/>
          </a:xfrm>
        </p:spPr>
        <p:txBody>
          <a:bodyPr/>
          <a:lstStyle/>
          <a:p>
            <a:r>
              <a:rPr lang="nb-NO" dirty="0"/>
              <a:t>Evaluering av håndteringen av covid-19-epidemien i Norge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5"/>
          </p:nvPr>
        </p:nvSpPr>
        <p:spPr>
          <a:xfrm>
            <a:off x="3574799" y="7543783"/>
            <a:ext cx="15612221" cy="830997"/>
          </a:xfrm>
        </p:spPr>
        <p:txBody>
          <a:bodyPr/>
          <a:lstStyle/>
          <a:p>
            <a:r>
              <a:rPr lang="nb-NO" dirty="0"/>
              <a:t>Preben Aavitsland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604895D7-14DA-4227-9ECE-7DD694CD9CA6}"/>
              </a:ext>
            </a:extLst>
          </p:cNvPr>
          <p:cNvSpPr txBox="1"/>
          <p:nvPr/>
        </p:nvSpPr>
        <p:spPr>
          <a:xfrm>
            <a:off x="17947758" y="11142921"/>
            <a:ext cx="5635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i="1" dirty="0">
                <a:solidFill>
                  <a:schemeClr val="accent1"/>
                </a:solidFill>
              </a:rPr>
              <a:t>Merk: her presenteres mine og ikke nødvendigvis </a:t>
            </a:r>
            <a:r>
              <a:rPr lang="nb-NO" sz="3600" i="1" dirty="0" err="1">
                <a:solidFill>
                  <a:schemeClr val="accent1"/>
                </a:solidFill>
              </a:rPr>
              <a:t>FHIs</a:t>
            </a:r>
            <a:r>
              <a:rPr lang="nb-NO" sz="3600" i="1" dirty="0">
                <a:solidFill>
                  <a:schemeClr val="accent1"/>
                </a:solidFill>
              </a:rPr>
              <a:t> synspunkter</a:t>
            </a:r>
            <a:endParaRPr lang="nb-NO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31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F711E238-BA30-4D58-9ACF-899623F4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Erfaringer fra tidligere evalueringer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2371FF9A-2532-4F68-B189-0FA346D94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879">
            <a:off x="9721814" y="3008411"/>
            <a:ext cx="9528392" cy="7516502"/>
          </a:xfrm>
          <a:prstGeom prst="rect">
            <a:avLst/>
          </a:prstGeom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</p:pic>
      <p:pic>
        <p:nvPicPr>
          <p:cNvPr id="13" name="Bilde 12">
            <a:extLst>
              <a:ext uri="{FF2B5EF4-FFF2-40B4-BE49-F238E27FC236}">
                <a16:creationId xmlns:a16="http://schemas.microsoft.com/office/drawing/2014/main" id="{287A00A8-F54D-475A-93DE-ACE10DE1E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7546" y="6312698"/>
            <a:ext cx="8455998" cy="7401715"/>
          </a:xfrm>
          <a:prstGeom prst="rect">
            <a:avLst/>
          </a:prstGeom>
        </p:spPr>
      </p:pic>
      <p:sp>
        <p:nvSpPr>
          <p:cNvPr id="14" name="TekstSylinder 13">
            <a:extLst>
              <a:ext uri="{FF2B5EF4-FFF2-40B4-BE49-F238E27FC236}">
                <a16:creationId xmlns:a16="http://schemas.microsoft.com/office/drawing/2014/main" id="{47280718-7819-4A2B-8F03-ABB2662833AB}"/>
              </a:ext>
            </a:extLst>
          </p:cNvPr>
          <p:cNvSpPr txBox="1"/>
          <p:nvPr/>
        </p:nvSpPr>
        <p:spPr>
          <a:xfrm>
            <a:off x="2177450" y="3154063"/>
            <a:ext cx="7177141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>
                <a:solidFill>
                  <a:schemeClr val="accent4"/>
                </a:solidFill>
              </a:rPr>
              <a:t>Evaluering kan brukes til å avlede og utsette debatt</a:t>
            </a:r>
          </a:p>
          <a:p>
            <a:endParaRPr lang="nb-NO" sz="4000" dirty="0">
              <a:solidFill>
                <a:schemeClr val="accent4"/>
              </a:solidFill>
            </a:endParaRPr>
          </a:p>
          <a:p>
            <a:r>
              <a:rPr lang="nb-NO" sz="4000" dirty="0">
                <a:solidFill>
                  <a:schemeClr val="accent4"/>
                </a:solidFill>
              </a:rPr>
              <a:t>Skriftlig dokumentasjon er viktig for </a:t>
            </a:r>
            <a:r>
              <a:rPr lang="nb-NO" sz="4000" dirty="0" err="1">
                <a:solidFill>
                  <a:schemeClr val="accent4"/>
                </a:solidFill>
              </a:rPr>
              <a:t>faktabeskrivelsen</a:t>
            </a:r>
            <a:endParaRPr lang="nb-NO" sz="4000" dirty="0">
              <a:solidFill>
                <a:schemeClr val="accent4"/>
              </a:solidFill>
            </a:endParaRPr>
          </a:p>
          <a:p>
            <a:endParaRPr lang="nb-NO" sz="4000" dirty="0">
              <a:solidFill>
                <a:schemeClr val="accent4"/>
              </a:solidFill>
            </a:endParaRPr>
          </a:p>
          <a:p>
            <a:r>
              <a:rPr lang="nb-NO" sz="4000" dirty="0">
                <a:solidFill>
                  <a:schemeClr val="accent4"/>
                </a:solidFill>
              </a:rPr>
              <a:t>Forbedringer etter evaluering haster, for interessen avtar fort</a:t>
            </a:r>
          </a:p>
          <a:p>
            <a:endParaRPr lang="nb-NO" sz="4000" dirty="0">
              <a:solidFill>
                <a:schemeClr val="accent4"/>
              </a:solidFill>
            </a:endParaRPr>
          </a:p>
          <a:p>
            <a:r>
              <a:rPr lang="nb-NO" sz="4000" dirty="0">
                <a:solidFill>
                  <a:schemeClr val="accent4"/>
                </a:solidFill>
              </a:rPr>
              <a:t>Beredskapsparadokset: Under kriser etterspørres det av etater og organisasjoner kapasiteter som de ikke fikk ressurser eller myndighet til i rolige tider</a:t>
            </a:r>
          </a:p>
        </p:txBody>
      </p:sp>
    </p:spTree>
    <p:extLst>
      <p:ext uri="{BB962C8B-B14F-4D97-AF65-F5344CB8AC3E}">
        <p14:creationId xmlns:p14="http://schemas.microsoft.com/office/powerpoint/2010/main" val="170653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C5660CAA-66F2-402D-BBBC-77B315487C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30653" y="4354288"/>
            <a:ext cx="9697522" cy="8638698"/>
          </a:xfrm>
        </p:spPr>
        <p:txBody>
          <a:bodyPr>
            <a:normAutofit lnSpcReduction="10000"/>
          </a:bodyPr>
          <a:lstStyle/>
          <a:p>
            <a:r>
              <a:rPr lang="nb-NO" sz="4400" dirty="0"/>
              <a:t>Beredskap: kapasitet, utstyr, systemer</a:t>
            </a:r>
          </a:p>
          <a:p>
            <a:r>
              <a:rPr lang="nb-NO" sz="4400" dirty="0"/>
              <a:t>Lov, plan og virkelighet</a:t>
            </a:r>
          </a:p>
          <a:p>
            <a:r>
              <a:rPr lang="nb-NO" sz="4400" dirty="0"/>
              <a:t>Beslutningsprosesser</a:t>
            </a:r>
          </a:p>
          <a:p>
            <a:r>
              <a:rPr lang="nb-NO" sz="4400" dirty="0"/>
              <a:t>Samarbeid mellom etater</a:t>
            </a:r>
          </a:p>
          <a:p>
            <a:r>
              <a:rPr lang="nb-NO" sz="4400" dirty="0"/>
              <a:t>Forholdet stat – kommune</a:t>
            </a:r>
          </a:p>
          <a:p>
            <a:r>
              <a:rPr lang="nb-NO" sz="4400" dirty="0"/>
              <a:t>Bruk og endring av lovverket</a:t>
            </a:r>
          </a:p>
          <a:p>
            <a:r>
              <a:rPr lang="nb-NO" sz="4400" dirty="0"/>
              <a:t>Sykehusenes omlegging</a:t>
            </a:r>
          </a:p>
          <a:p>
            <a:r>
              <a:rPr lang="nb-NO" sz="4400" dirty="0"/>
              <a:t>Kommunehelsetjenestens omlegging</a:t>
            </a:r>
          </a:p>
          <a:p>
            <a:r>
              <a:rPr lang="nb-NO" sz="4400" dirty="0"/>
              <a:t>Kommunikasjon med publikum</a:t>
            </a:r>
          </a:p>
          <a:p>
            <a:endParaRPr lang="nb-NO" sz="4400" dirty="0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9BD4400-C414-4DB8-85F2-1E261A1B68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361352" y="4354287"/>
            <a:ext cx="9697522" cy="8638697"/>
          </a:xfrm>
        </p:spPr>
        <p:txBody>
          <a:bodyPr>
            <a:normAutofit/>
          </a:bodyPr>
          <a:lstStyle/>
          <a:p>
            <a:r>
              <a:rPr lang="nb-NO" sz="4400" dirty="0"/>
              <a:t>Regelverk og planer</a:t>
            </a:r>
          </a:p>
          <a:p>
            <a:r>
              <a:rPr lang="nb-NO" sz="4400" dirty="0"/>
              <a:t>Dokumenter</a:t>
            </a:r>
          </a:p>
          <a:p>
            <a:r>
              <a:rPr lang="nb-NO" sz="4400" dirty="0"/>
              <a:t>Spørreundersøkelser og intervjuer</a:t>
            </a:r>
          </a:p>
          <a:p>
            <a:r>
              <a:rPr lang="nb-NO" sz="4400" dirty="0"/>
              <a:t>Data fra virkeligheten</a:t>
            </a:r>
          </a:p>
          <a:p>
            <a:pPr marL="0" indent="0">
              <a:buNone/>
            </a:pPr>
            <a:endParaRPr lang="nb-NO" sz="4400" dirty="0"/>
          </a:p>
          <a:p>
            <a:r>
              <a:rPr lang="nb-NO" sz="4400" dirty="0"/>
              <a:t>Den nasjonale evalueringen</a:t>
            </a:r>
          </a:p>
          <a:p>
            <a:r>
              <a:rPr lang="nb-NO" sz="4400" dirty="0"/>
              <a:t>Underveisevalueringer</a:t>
            </a:r>
          </a:p>
          <a:p>
            <a:r>
              <a:rPr lang="nb-NO" sz="4400" dirty="0"/>
              <a:t>Andre evalueringer</a:t>
            </a:r>
          </a:p>
          <a:p>
            <a:endParaRPr lang="nb-NO" sz="4400" dirty="0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0F8101B4-FBA9-46C3-BC4D-6F61DDFF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Evalueringen nå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A711EEC7-064C-400E-B052-4863D40766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30653" y="3322509"/>
            <a:ext cx="9697522" cy="846386"/>
          </a:xfrm>
        </p:spPr>
        <p:txBody>
          <a:bodyPr/>
          <a:lstStyle/>
          <a:p>
            <a:r>
              <a:rPr lang="nb-NO" dirty="0"/>
              <a:t>Temaer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E32E7CBE-20E9-4D19-917B-D28F7D0B54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361352" y="3322509"/>
            <a:ext cx="9697522" cy="846386"/>
          </a:xfrm>
        </p:spPr>
        <p:txBody>
          <a:bodyPr/>
          <a:lstStyle/>
          <a:p>
            <a:r>
              <a:rPr lang="nb-NO" dirty="0"/>
              <a:t>Metode</a:t>
            </a:r>
          </a:p>
        </p:txBody>
      </p:sp>
    </p:spTree>
    <p:extLst>
      <p:ext uri="{BB962C8B-B14F-4D97-AF65-F5344CB8AC3E}">
        <p14:creationId xmlns:p14="http://schemas.microsoft.com/office/powerpoint/2010/main" val="69278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DC5A3601-774F-4537-8188-5117E8275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/>
              <a:t>Takk for oppmerksomheten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40D1F61C-0B17-4780-B169-0B8421F998AB}"/>
              </a:ext>
            </a:extLst>
          </p:cNvPr>
          <p:cNvSpPr txBox="1"/>
          <p:nvPr/>
        </p:nvSpPr>
        <p:spPr>
          <a:xfrm>
            <a:off x="17947758" y="11142921"/>
            <a:ext cx="5635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i="1" dirty="0">
                <a:solidFill>
                  <a:schemeClr val="bg1"/>
                </a:solidFill>
              </a:rPr>
              <a:t>Merk: her presenteres mine og ikke nødvendigvis </a:t>
            </a:r>
            <a:r>
              <a:rPr lang="nb-NO" sz="3600" i="1" dirty="0" err="1">
                <a:solidFill>
                  <a:schemeClr val="bg1"/>
                </a:solidFill>
              </a:rPr>
              <a:t>FHIs</a:t>
            </a:r>
            <a:r>
              <a:rPr lang="nb-NO" sz="3600" i="1" dirty="0">
                <a:solidFill>
                  <a:schemeClr val="bg1"/>
                </a:solidFill>
              </a:rPr>
              <a:t> synspunkter</a:t>
            </a:r>
            <a:endParaRPr lang="nb-NO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19257"/>
      </p:ext>
    </p:extLst>
  </p:cSld>
  <p:clrMapOvr>
    <a:masterClrMapping/>
  </p:clrMapOvr>
</p:sld>
</file>

<file path=ppt/theme/theme1.xml><?xml version="1.0" encoding="utf-8"?>
<a:theme xmlns:a="http://schemas.openxmlformats.org/drawingml/2006/main" name="FHI_PPT_Mal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9E6DF"/>
      </a:lt2>
      <a:accent1>
        <a:srgbClr val="CFC4B6"/>
      </a:accent1>
      <a:accent2>
        <a:srgbClr val="6796A7"/>
      </a:accent2>
      <a:accent3>
        <a:srgbClr val="B32C5B"/>
      </a:accent3>
      <a:accent4>
        <a:srgbClr val="EE756A"/>
      </a:accent4>
      <a:accent5>
        <a:srgbClr val="5A1646"/>
      </a:accent5>
      <a:accent6>
        <a:srgbClr val="3A3B63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HI_PPT_Mal [Skrivebeskyttet]" id="{7E8E40B3-25A1-4A98-BF0F-84874C666218}" vid="{69AD7328-7EC0-4A35-AAC8-9A1B9FA2B19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6EC19D615AC3748B5323C2DFBC5D0BD" ma:contentTypeVersion="5" ma:contentTypeDescription="Opprett et nytt dokument." ma:contentTypeScope="" ma:versionID="9de626ebdec54095d4da1d1dcb065e6e">
  <xsd:schema xmlns:xsd="http://www.w3.org/2001/XMLSchema" xmlns:xs="http://www.w3.org/2001/XMLSchema" xmlns:p="http://schemas.microsoft.com/office/2006/metadata/properties" xmlns:ns1="http://schemas.microsoft.com/sharepoint/v3" xmlns:ns2="1efd57d9-e196-426d-8733-cdf19f155125" targetNamespace="http://schemas.microsoft.com/office/2006/metadata/properties" ma:root="true" ma:fieldsID="821d6c4b966d1955c56f2f1943c6653a" ns1:_="" ns2:_="">
    <xsd:import namespace="http://schemas.microsoft.com/sharepoint/v3"/>
    <xsd:import namespace="1efd57d9-e196-426d-8733-cdf19f15512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d57d9-e196-426d-8733-cdf19f1551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description="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F5398A-27CC-4058-AD3C-B52C45C781FD}">
  <ds:schemaRefs>
    <ds:schemaRef ds:uri="1efd57d9-e196-426d-8733-cdf19f155125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012C50C-F476-47C4-8FC7-757C9B4FD9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efd57d9-e196-426d-8733-cdf19f1551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7C5006-BAA8-4040-8B34-6D0E48C8BF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FHI_PPT_Mal</Template>
  <TotalTime>6900</TotalTime>
  <Words>135</Words>
  <Application>Microsoft Office PowerPoint</Application>
  <PresentationFormat>Egendefinert</PresentationFormat>
  <Paragraphs>34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FHI_PPT_Mal</vt:lpstr>
      <vt:lpstr>PowerPoint-presentasjon</vt:lpstr>
      <vt:lpstr>Erfaringer fra tidligere evalueringer</vt:lpstr>
      <vt:lpstr>Evalueringen nå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Preben;Line.Vold@fhi.no</dc:creator>
  <cp:lastModifiedBy>Preben Aavitsland</cp:lastModifiedBy>
  <cp:revision>127</cp:revision>
  <cp:lastPrinted>2020-03-09T08:16:18Z</cp:lastPrinted>
  <dcterms:created xsi:type="dcterms:W3CDTF">2020-01-26T18:50:51Z</dcterms:created>
  <dcterms:modified xsi:type="dcterms:W3CDTF">2020-06-11T06:16:30Z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0x01010016EC19D615AC3748B5323C2DFBC5D0BD</vt:lpwstr>
  </property>
</Properties>
</file>