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5" r:id="rId1"/>
  </p:sldMasterIdLst>
  <p:notesMasterIdLst>
    <p:notesMasterId r:id="rId9"/>
  </p:notesMasterIdLst>
  <p:sldIdLst>
    <p:sldId id="256" r:id="rId2"/>
    <p:sldId id="298" r:id="rId3"/>
    <p:sldId id="299" r:id="rId4"/>
    <p:sldId id="300" r:id="rId5"/>
    <p:sldId id="301" r:id="rId6"/>
    <p:sldId id="302" r:id="rId7"/>
    <p:sldId id="257" r:id="rId8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ssum Åse" initials="NÅ" lastIdx="1" clrIdx="0">
    <p:extLst>
      <p:ext uri="{19B8F6BF-5375-455C-9EA6-DF929625EA0E}">
        <p15:presenceInfo xmlns:p15="http://schemas.microsoft.com/office/powerpoint/2012/main" userId="S::Ase.Nossum@sd.dep.no::8a210922-3415-4d67-950c-b58bbdb89d8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9" d="100"/>
          <a:sy n="99" d="100"/>
        </p:scale>
        <p:origin x="90" y="4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1-30T21:25:31.781" idx="1">
    <p:pos x="6197" y="115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DD31D1-C96F-4AC9-AED8-D2F7A7CCD025}" type="datetimeFigureOut">
              <a:rPr lang="nb-NO" smtClean="0"/>
              <a:t>01.12.2020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98B6B0-BCB2-47C8-9F06-88FD403F796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21258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773A84-FC95-4064-B83F-81CB4A0C49A5}" type="slidenum">
              <a:rPr lang="nb-NO" smtClean="0"/>
              <a:pPr>
                <a:defRPr/>
              </a:pPr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7770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side med fast bil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lassholder for bilde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" b="93"/>
          <a:stretch>
            <a:fillRect/>
          </a:stretch>
        </p:blipFill>
        <p:spPr>
          <a:xfrm>
            <a:off x="-25087" y="1"/>
            <a:ext cx="12217087" cy="6861392"/>
          </a:xfrm>
          <a:prstGeom prst="rect">
            <a:avLst/>
          </a:prstGeom>
        </p:spPr>
      </p:pic>
      <p:sp>
        <p:nvSpPr>
          <p:cNvPr id="25" name="Plassholder for tekst 24"/>
          <p:cNvSpPr>
            <a:spLocks noGrp="1"/>
          </p:cNvSpPr>
          <p:nvPr>
            <p:ph type="body" sz="quarter" idx="24" hasCustomPrompt="1"/>
          </p:nvPr>
        </p:nvSpPr>
        <p:spPr>
          <a:xfrm>
            <a:off x="-19050" y="-6137"/>
            <a:ext cx="12211050" cy="850362"/>
          </a:xfrm>
          <a:blipFill dpi="0" rotWithShape="1"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200"/>
            </a:lvl1pPr>
          </a:lstStyle>
          <a:p>
            <a:pPr lvl="0"/>
            <a:r>
              <a:rPr lang="en-US" dirty="0"/>
              <a:t>?</a:t>
            </a:r>
            <a:endParaRPr lang="nb-NO" dirty="0"/>
          </a:p>
        </p:txBody>
      </p:sp>
      <p:sp>
        <p:nvSpPr>
          <p:cNvPr id="22" name="Plassholder for tekst 18"/>
          <p:cNvSpPr>
            <a:spLocks noGrp="1"/>
          </p:cNvSpPr>
          <p:nvPr>
            <p:ph type="body" sz="quarter" idx="23" hasCustomPrompt="1"/>
          </p:nvPr>
        </p:nvSpPr>
        <p:spPr>
          <a:xfrm>
            <a:off x="-19050" y="2032921"/>
            <a:ext cx="6121270" cy="2160000"/>
          </a:xfrm>
          <a:solidFill>
            <a:schemeClr val="tx1">
              <a:alpha val="80000"/>
            </a:schemeClr>
          </a:solidFill>
        </p:spPr>
        <p:txBody>
          <a:bodyPr lIns="792000" rIns="144000" anchor="ctr" anchorCtr="0">
            <a:noAutofit/>
          </a:bodyPr>
          <a:lstStyle>
            <a:lvl1pPr marL="0" indent="0">
              <a:buNone/>
              <a:defRPr sz="3600" b="1" baseline="0">
                <a:solidFill>
                  <a:schemeClr val="bg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Tittel</a:t>
            </a:r>
            <a:r>
              <a:rPr lang="en-US" dirty="0"/>
              <a:t> p</a:t>
            </a:r>
            <a:r>
              <a:rPr lang="nb-NO" dirty="0"/>
              <a:t>å maks tre linjer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6" hasCustomPrompt="1"/>
          </p:nvPr>
        </p:nvSpPr>
        <p:spPr>
          <a:xfrm>
            <a:off x="-19050" y="4192921"/>
            <a:ext cx="6121270" cy="336798"/>
          </a:xfrm>
          <a:solidFill>
            <a:schemeClr val="tx1">
              <a:lumMod val="65000"/>
              <a:lumOff val="35000"/>
              <a:alpha val="77647"/>
            </a:schemeClr>
          </a:solidFill>
        </p:spPr>
        <p:txBody>
          <a:bodyPr rIns="144000" anchor="ctr" anchorCtr="0">
            <a:noAutofit/>
          </a:bodyPr>
          <a:lstStyle>
            <a:lvl1pPr marL="396000" indent="0" algn="r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Navn</a:t>
            </a:r>
            <a:r>
              <a:rPr lang="en-US" dirty="0"/>
              <a:t> p</a:t>
            </a:r>
            <a:r>
              <a:rPr lang="nb-NO" dirty="0"/>
              <a:t>å foredragsholder</a:t>
            </a:r>
          </a:p>
        </p:txBody>
      </p:sp>
      <p:sp>
        <p:nvSpPr>
          <p:cNvPr id="10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-19050" y="4529719"/>
            <a:ext cx="6121270" cy="336798"/>
          </a:xfrm>
          <a:solidFill>
            <a:schemeClr val="tx1">
              <a:lumMod val="65000"/>
              <a:lumOff val="35000"/>
              <a:alpha val="78000"/>
            </a:schemeClr>
          </a:solidFill>
        </p:spPr>
        <p:txBody>
          <a:bodyPr rIns="144000" anchor="ctr" anchorCtr="0">
            <a:noAutofit/>
          </a:bodyPr>
          <a:lstStyle>
            <a:lvl1pPr marL="396000" indent="0" algn="r">
              <a:lnSpc>
                <a:spcPts val="23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Sted og dato</a:t>
            </a:r>
          </a:p>
        </p:txBody>
      </p:sp>
      <p:sp>
        <p:nvSpPr>
          <p:cNvPr id="11" name="TekstSylinder 10"/>
          <p:cNvSpPr txBox="1"/>
          <p:nvPr/>
        </p:nvSpPr>
        <p:spPr>
          <a:xfrm>
            <a:off x="10346835" y="6497479"/>
            <a:ext cx="1845166" cy="246221"/>
          </a:xfrm>
          <a:prstGeom prst="rect">
            <a:avLst/>
          </a:prstGeom>
          <a:solidFill>
            <a:schemeClr val="tx1">
              <a:alpha val="32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dirty="0">
                <a:solidFill>
                  <a:schemeClr val="bg1">
                    <a:lumMod val="75000"/>
                  </a:schemeClr>
                </a:solidFill>
              </a:rPr>
              <a:t>Foto: </a:t>
            </a:r>
            <a:r>
              <a:rPr lang="nb-NO" sz="1000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©</a:t>
            </a:r>
            <a:r>
              <a:rPr lang="nb-NO" sz="1000" dirty="0">
                <a:solidFill>
                  <a:schemeClr val="bg1">
                    <a:lumMod val="75000"/>
                  </a:schemeClr>
                </a:solidFill>
              </a:rPr>
              <a:t>Tor Inge Unhjem/SVV</a:t>
            </a:r>
          </a:p>
        </p:txBody>
      </p:sp>
    </p:spTree>
    <p:extLst>
      <p:ext uri="{BB962C8B-B14F-4D97-AF65-F5344CB8AC3E}">
        <p14:creationId xmlns:p14="http://schemas.microsoft.com/office/powerpoint/2010/main" val="7233252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3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VIT 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>
          <a:xfrm>
            <a:off x="2808000" y="6317146"/>
            <a:ext cx="7020000" cy="360000"/>
          </a:xfrm>
        </p:spPr>
        <p:txBody>
          <a:bodyPr/>
          <a:lstStyle/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Tittel 1"/>
          <p:cNvSpPr>
            <a:spLocks noGrp="1"/>
          </p:cNvSpPr>
          <p:nvPr>
            <p:ph type="ctrTitle" hasCustomPrompt="1"/>
          </p:nvPr>
        </p:nvSpPr>
        <p:spPr>
          <a:xfrm>
            <a:off x="1841810" y="914400"/>
            <a:ext cx="8508380" cy="3801437"/>
          </a:xfrm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5400" dirty="0"/>
              <a:t>«</a:t>
            </a:r>
            <a:r>
              <a:rPr lang="nb-NO" dirty="0"/>
              <a:t>Klikk for sette </a:t>
            </a:r>
            <a:br>
              <a:rPr lang="nb-NO" dirty="0"/>
            </a:br>
            <a:r>
              <a:rPr lang="nb-NO" dirty="0"/>
              <a:t>inn et sitat. Husk anførselstegn!</a:t>
            </a:r>
            <a:r>
              <a:rPr lang="nb-NO" sz="5400" dirty="0"/>
              <a:t>»</a:t>
            </a:r>
            <a:endParaRPr lang="nb-NO" dirty="0"/>
          </a:p>
        </p:txBody>
      </p:sp>
      <p:sp>
        <p:nvSpPr>
          <p:cNvPr id="7" name="Plassholder f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1841810" y="4972442"/>
            <a:ext cx="8507412" cy="441325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4209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ltittel med bilde HVI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5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6858000"/>
          </a:xfrm>
        </p:spPr>
        <p:txBody>
          <a:bodyPr lIns="162000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4" name="Plassholder for tekst 15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429000"/>
            <a:ext cx="6120000" cy="1732839"/>
          </a:xfrm>
          <a:solidFill>
            <a:schemeClr val="tx1">
              <a:alpha val="80000"/>
            </a:schemeClr>
          </a:solidFill>
        </p:spPr>
        <p:txBody>
          <a:bodyPr lIns="792000" anchor="ctr">
            <a:normAutofit/>
          </a:bodyPr>
          <a:lstStyle>
            <a:lvl1pPr marL="432000" indent="0">
              <a:lnSpc>
                <a:spcPts val="4200"/>
              </a:lnSpc>
              <a:spcBef>
                <a:spcPts val="0"/>
              </a:spcBef>
              <a:buNone/>
              <a:defRPr sz="3600" b="1" baseline="0">
                <a:solidFill>
                  <a:schemeClr val="bg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Skriv inn deltittel her</a:t>
            </a:r>
          </a:p>
        </p:txBody>
      </p:sp>
      <p:sp>
        <p:nvSpPr>
          <p:cNvPr id="7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131359" y="6407992"/>
            <a:ext cx="4060641" cy="450008"/>
          </a:xfrm>
        </p:spPr>
        <p:txBody>
          <a:bodyPr rIns="180000">
            <a:normAutofit/>
          </a:bodyPr>
          <a:lstStyle>
            <a:lvl1pPr marL="0" indent="0" algn="r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5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360000" y="6282000"/>
            <a:ext cx="2062800" cy="4320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>
            <a:normAutofit/>
          </a:bodyPr>
          <a:lstStyle>
            <a:lvl1pPr marL="0" indent="0">
              <a:buNone/>
              <a:defRPr sz="200"/>
            </a:lvl1pPr>
          </a:lstStyle>
          <a:p>
            <a:pPr lvl="0"/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03243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 side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>
          <a:xfrm>
            <a:off x="2808000" y="6317146"/>
            <a:ext cx="7020000" cy="360000"/>
          </a:xfrm>
        </p:spPr>
        <p:txBody>
          <a:bodyPr/>
          <a:lstStyle/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0823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slutningsside HVIT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990" y="3011400"/>
            <a:ext cx="3987259" cy="835200"/>
          </a:xfrm>
          <a:prstGeom prst="rect">
            <a:avLst/>
          </a:prstGeom>
          <a:blipFill>
            <a:blip r:embed="rId3">
              <a:alphaModFix amt="80000"/>
            </a:blip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15922884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000">
        <p:fade/>
      </p:transition>
    </mc:Choice>
    <mc:Fallback xmlns="">
      <p:transition spd="slow" advClick="0" advTm="500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side SORT 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 title="Klikk ikonet for å legge til et bilde"/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12211050" cy="6858000"/>
          </a:xfrm>
          <a:solidFill>
            <a:schemeClr val="tx1">
              <a:lumMod val="75000"/>
              <a:lumOff val="25000"/>
            </a:schemeClr>
          </a:solidFill>
        </p:spPr>
        <p:txBody>
          <a:bodyPr wrap="none" lIns="1800000" tIns="36000" anchor="ctr" anchorCtr="1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Sett inn bilde</a:t>
            </a:r>
          </a:p>
        </p:txBody>
      </p:sp>
      <p:sp>
        <p:nvSpPr>
          <p:cNvPr id="25" name="Plassholder for tekst 24"/>
          <p:cNvSpPr>
            <a:spLocks noGrp="1"/>
          </p:cNvSpPr>
          <p:nvPr>
            <p:ph type="body" sz="quarter" idx="24" hasCustomPrompt="1"/>
          </p:nvPr>
        </p:nvSpPr>
        <p:spPr>
          <a:xfrm>
            <a:off x="-19050" y="0"/>
            <a:ext cx="12211050" cy="850362"/>
          </a:xfrm>
          <a:blipFill dpi="0" rotWithShape="1">
            <a:blip r:embed="rId2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200"/>
            </a:lvl1pPr>
          </a:lstStyle>
          <a:p>
            <a:pPr lvl="0"/>
            <a:r>
              <a:rPr lang="en-US" dirty="0"/>
              <a:t>?</a:t>
            </a:r>
            <a:endParaRPr lang="nb-NO" dirty="0"/>
          </a:p>
        </p:txBody>
      </p:sp>
      <p:sp>
        <p:nvSpPr>
          <p:cNvPr id="22" name="Plassholder for tekst 18"/>
          <p:cNvSpPr>
            <a:spLocks noGrp="1"/>
          </p:cNvSpPr>
          <p:nvPr>
            <p:ph type="body" sz="quarter" idx="23" hasCustomPrompt="1"/>
          </p:nvPr>
        </p:nvSpPr>
        <p:spPr>
          <a:xfrm>
            <a:off x="-19050" y="2032921"/>
            <a:ext cx="6121270" cy="2160000"/>
          </a:xfrm>
          <a:solidFill>
            <a:schemeClr val="tx1">
              <a:alpha val="80000"/>
            </a:schemeClr>
          </a:solidFill>
        </p:spPr>
        <p:txBody>
          <a:bodyPr lIns="792000" rIns="144000" anchor="ctr" anchorCtr="0">
            <a:noAutofit/>
          </a:bodyPr>
          <a:lstStyle>
            <a:lvl1pPr marL="0" indent="0">
              <a:buNone/>
              <a:defRPr sz="3600" b="1" baseline="0">
                <a:solidFill>
                  <a:schemeClr val="bg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Tittel</a:t>
            </a:r>
            <a:r>
              <a:rPr lang="en-US" dirty="0"/>
              <a:t> p</a:t>
            </a:r>
            <a:r>
              <a:rPr lang="nb-NO" dirty="0"/>
              <a:t>å maks tre linjer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6" hasCustomPrompt="1"/>
          </p:nvPr>
        </p:nvSpPr>
        <p:spPr>
          <a:xfrm>
            <a:off x="-19050" y="4192921"/>
            <a:ext cx="6121270" cy="336798"/>
          </a:xfrm>
          <a:solidFill>
            <a:schemeClr val="tx1">
              <a:lumMod val="65000"/>
              <a:lumOff val="35000"/>
              <a:alpha val="77647"/>
            </a:schemeClr>
          </a:solidFill>
        </p:spPr>
        <p:txBody>
          <a:bodyPr rIns="144000" anchor="ctr" anchorCtr="0">
            <a:noAutofit/>
          </a:bodyPr>
          <a:lstStyle>
            <a:lvl1pPr marL="396000" indent="0" algn="r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Navn</a:t>
            </a:r>
            <a:r>
              <a:rPr lang="en-US" dirty="0"/>
              <a:t> p</a:t>
            </a:r>
            <a:r>
              <a:rPr lang="nb-NO" dirty="0"/>
              <a:t>å foredragsholder</a:t>
            </a:r>
          </a:p>
        </p:txBody>
      </p:sp>
      <p:sp>
        <p:nvSpPr>
          <p:cNvPr id="10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-19050" y="4529719"/>
            <a:ext cx="6121270" cy="336798"/>
          </a:xfrm>
          <a:solidFill>
            <a:schemeClr val="tx1">
              <a:lumMod val="65000"/>
              <a:lumOff val="35000"/>
              <a:alpha val="78000"/>
            </a:schemeClr>
          </a:solidFill>
        </p:spPr>
        <p:txBody>
          <a:bodyPr rIns="144000" anchor="ctr" anchorCtr="0">
            <a:noAutofit/>
          </a:bodyPr>
          <a:lstStyle>
            <a:lvl1pPr marL="396000" indent="0" algn="r">
              <a:lnSpc>
                <a:spcPts val="23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Sted og dato</a:t>
            </a:r>
          </a:p>
        </p:txBody>
      </p:sp>
      <p:sp>
        <p:nvSpPr>
          <p:cNvPr id="8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131359" y="6407992"/>
            <a:ext cx="4060641" cy="450008"/>
          </a:xfrm>
        </p:spPr>
        <p:txBody>
          <a:bodyPr rIns="180000">
            <a:normAutofit/>
          </a:bodyPr>
          <a:lstStyle>
            <a:lvl1pPr marL="0" indent="0" algn="r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</p:spTree>
    <p:extLst>
      <p:ext uri="{BB962C8B-B14F-4D97-AF65-F5344CB8AC3E}">
        <p14:creationId xmlns:p14="http://schemas.microsoft.com/office/powerpoint/2010/main" val="37666821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3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 og innhold SORT 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 baseline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dirty="0"/>
              <a:t>Klikk for å skrive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9846000" y="6318000"/>
            <a:ext cx="1620000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1556000" y="6318000"/>
            <a:ext cx="450000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BF60C1B-21D4-425B-89C8-B0A7AB09A1E4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808000" y="6318000"/>
            <a:ext cx="70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98" y="6282000"/>
            <a:ext cx="2062800" cy="434017"/>
          </a:xfrm>
          <a:prstGeom prst="rect">
            <a:avLst/>
          </a:prstGeom>
          <a:noFill/>
        </p:spPr>
      </p:pic>
      <p:sp>
        <p:nvSpPr>
          <p:cNvPr id="9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9855235" y="5698836"/>
            <a:ext cx="2150771" cy="478127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</p:spTree>
    <p:extLst>
      <p:ext uri="{BB962C8B-B14F-4D97-AF65-F5344CB8AC3E}">
        <p14:creationId xmlns:p14="http://schemas.microsoft.com/office/powerpoint/2010/main" val="13560626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o innholdsdeler SORT 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dirty="0"/>
              <a:t>Klikk for å skrive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106732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 dirty="0"/>
              <a:t>Klikk for å legge til innhold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106732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 dirty="0"/>
              <a:t>Klikk for å legge til innhold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9846000" y="6318000"/>
            <a:ext cx="1620000" cy="3600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2808000" y="6318000"/>
            <a:ext cx="7020000" cy="3600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11556000" y="6318000"/>
            <a:ext cx="450000" cy="360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BF60C1B-21D4-425B-89C8-B0A7AB09A1E4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5932357"/>
            <a:ext cx="5181600" cy="244606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  <p:sp>
        <p:nvSpPr>
          <p:cNvPr id="9" name="Plassholder for tekst 3"/>
          <p:cNvSpPr>
            <a:spLocks noGrp="1"/>
          </p:cNvSpPr>
          <p:nvPr>
            <p:ph type="body" sz="quarter" idx="16" hasCustomPrompt="1"/>
          </p:nvPr>
        </p:nvSpPr>
        <p:spPr>
          <a:xfrm>
            <a:off x="6172200" y="5932357"/>
            <a:ext cx="5181600" cy="244606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  <p:pic>
        <p:nvPicPr>
          <p:cNvPr id="12" name="Bild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98" y="6282000"/>
            <a:ext cx="2062800" cy="4340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613532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e innholdsdeler SORT 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Klikk for legge inn tittel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9846000" y="6318000"/>
            <a:ext cx="1620000" cy="3600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2808000" y="6318000"/>
            <a:ext cx="7020000" cy="3600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>
          <a:xfrm>
            <a:off x="11556000" y="6318000"/>
            <a:ext cx="450000" cy="3600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CBF60C1B-21D4-425B-89C8-B0A7AB09A1E4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838200" y="1821516"/>
            <a:ext cx="3456000" cy="396861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7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4405324" y="1821516"/>
            <a:ext cx="3456000" cy="3968619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8" name="Plassholder for innhold 3"/>
          <p:cNvSpPr>
            <a:spLocks noGrp="1"/>
          </p:cNvSpPr>
          <p:nvPr>
            <p:ph sz="half" idx="13" hasCustomPrompt="1"/>
          </p:nvPr>
        </p:nvSpPr>
        <p:spPr>
          <a:xfrm>
            <a:off x="7985256" y="1821516"/>
            <a:ext cx="3456000" cy="3968619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9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7985256" y="5790135"/>
            <a:ext cx="34560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11" name="Plassholder for tekst 3"/>
          <p:cNvSpPr>
            <a:spLocks noGrp="1"/>
          </p:cNvSpPr>
          <p:nvPr>
            <p:ph type="body" sz="quarter" idx="16" hasCustomPrompt="1"/>
          </p:nvPr>
        </p:nvSpPr>
        <p:spPr>
          <a:xfrm>
            <a:off x="4405324" y="5790135"/>
            <a:ext cx="34560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12" name="Plassholder for tekst 3"/>
          <p:cNvSpPr>
            <a:spLocks noGrp="1"/>
          </p:cNvSpPr>
          <p:nvPr>
            <p:ph type="body" sz="quarter" idx="17" hasCustomPrompt="1"/>
          </p:nvPr>
        </p:nvSpPr>
        <p:spPr>
          <a:xfrm>
            <a:off x="831796" y="5790135"/>
            <a:ext cx="34560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pic>
        <p:nvPicPr>
          <p:cNvPr id="14" name="Bild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98" y="6282000"/>
            <a:ext cx="2062800" cy="4340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519722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lde - heldekkende SOR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6858000"/>
          </a:xfrm>
          <a:solidFill>
            <a:schemeClr val="tx1">
              <a:lumMod val="75000"/>
              <a:lumOff val="25000"/>
            </a:schemeClr>
          </a:solidFill>
        </p:spPr>
        <p:txBody>
          <a:bodyPr lIns="183600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131359" y="6407992"/>
            <a:ext cx="4060641" cy="450008"/>
          </a:xfrm>
        </p:spPr>
        <p:txBody>
          <a:bodyPr rIns="180000">
            <a:normAutofit/>
          </a:bodyPr>
          <a:lstStyle>
            <a:lvl1pPr marL="0" indent="0" algn="r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5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360000" y="6282000"/>
            <a:ext cx="2062800" cy="4320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>
            <a:normAutofit/>
          </a:bodyPr>
          <a:lstStyle>
            <a:lvl1pPr marL="0" indent="0">
              <a:buNone/>
              <a:defRPr sz="200"/>
            </a:lvl1pPr>
          </a:lstStyle>
          <a:p>
            <a:pPr lvl="0"/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026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nhold og bilde SORT 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75000"/>
                </a:srgb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E3B291-050D-4A82-B0A1-DB349FC61753}" type="slidenum">
              <a:rPr kumimoji="0" lang="nb-NO" sz="800" b="0" i="0" u="none" strike="noStrike" kern="1200" cap="none" spc="0" normalizeH="0" baseline="0" noProof="0" smtClean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75000"/>
                </a:srgb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Plassholder for bilde 9"/>
          <p:cNvSpPr>
            <a:spLocks noGrp="1"/>
          </p:cNvSpPr>
          <p:nvPr>
            <p:ph type="pic" sz="quarter" idx="13" hasCustomPrompt="1"/>
          </p:nvPr>
        </p:nvSpPr>
        <p:spPr>
          <a:xfrm>
            <a:off x="7051200" y="0"/>
            <a:ext cx="5140800" cy="6858000"/>
          </a:xfrm>
          <a:prstGeom prst="rect">
            <a:avLst/>
          </a:prstGeom>
          <a:solidFill>
            <a:schemeClr val="tx2">
              <a:lumMod val="85000"/>
            </a:schemeClr>
          </a:solidFill>
        </p:spPr>
        <p:txBody>
          <a:bodyPr tIns="3708000" anchor="t" anchorCtr="1">
            <a:normAutofit/>
          </a:bodyPr>
          <a:lstStyle>
            <a:lvl1pPr marL="0" indent="0" algn="ctr">
              <a:buNone/>
              <a:defRPr sz="1400" baseline="0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14" name="Tittel 1"/>
          <p:cNvSpPr>
            <a:spLocks noGrp="1"/>
          </p:cNvSpPr>
          <p:nvPr>
            <p:ph type="title" hasCustomPrompt="1"/>
          </p:nvPr>
        </p:nvSpPr>
        <p:spPr>
          <a:xfrm>
            <a:off x="479427" y="227477"/>
            <a:ext cx="6128107" cy="1325563"/>
          </a:xfrm>
          <a:prstGeom prst="rect">
            <a:avLst/>
          </a:prstGeom>
        </p:spPr>
        <p:txBody>
          <a:bodyPr/>
          <a:lstStyle>
            <a:lvl1pPr algn="l">
              <a:defRPr baseline="0"/>
            </a:lvl1pPr>
          </a:lstStyle>
          <a:p>
            <a:r>
              <a:rPr lang="nb-NO" dirty="0"/>
              <a:t>Klikk for skrive tittel</a:t>
            </a:r>
          </a:p>
        </p:txBody>
      </p:sp>
      <p:sp>
        <p:nvSpPr>
          <p:cNvPr id="15" name="Plassholder for innhold 2"/>
          <p:cNvSpPr>
            <a:spLocks noGrp="1"/>
          </p:cNvSpPr>
          <p:nvPr>
            <p:ph idx="1"/>
          </p:nvPr>
        </p:nvSpPr>
        <p:spPr>
          <a:xfrm>
            <a:off x="479427" y="1700213"/>
            <a:ext cx="6128107" cy="420063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8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9936676" y="4140000"/>
            <a:ext cx="4060641" cy="450008"/>
          </a:xfrm>
        </p:spPr>
        <p:txBody>
          <a:bodyPr rIns="180000" anchor="ctr" anchorCtr="0">
            <a:normAutofit/>
          </a:bodyPr>
          <a:lstStyle>
            <a:lvl1pPr marL="0" indent="0" algn="l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9" name="Plassholder for tekst 3"/>
          <p:cNvSpPr>
            <a:spLocks noGrp="1"/>
          </p:cNvSpPr>
          <p:nvPr>
            <p:ph type="body" sz="quarter" idx="16" hasCustomPrompt="1"/>
          </p:nvPr>
        </p:nvSpPr>
        <p:spPr>
          <a:xfrm>
            <a:off x="3151534" y="5925713"/>
            <a:ext cx="34560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98" y="6282000"/>
            <a:ext cx="2062800" cy="4340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008928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side sett inn eget bilde HVIT 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 title="Klikk ikonet for å legge til et bilde"/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12211050" cy="6858000"/>
          </a:xfrm>
          <a:solidFill>
            <a:schemeClr val="bg2"/>
          </a:solidFill>
        </p:spPr>
        <p:txBody>
          <a:bodyPr wrap="none" lIns="1800000" tIns="36000" anchor="ctr" anchorCtr="1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Sett inn bilde</a:t>
            </a:r>
          </a:p>
        </p:txBody>
      </p:sp>
      <p:sp>
        <p:nvSpPr>
          <p:cNvPr id="25" name="Plassholder for tekst 24"/>
          <p:cNvSpPr>
            <a:spLocks noGrp="1"/>
          </p:cNvSpPr>
          <p:nvPr>
            <p:ph type="body" sz="quarter" idx="24" hasCustomPrompt="1"/>
          </p:nvPr>
        </p:nvSpPr>
        <p:spPr>
          <a:xfrm>
            <a:off x="-19050" y="-6137"/>
            <a:ext cx="12211050" cy="850362"/>
          </a:xfrm>
          <a:blipFill dpi="0" rotWithShape="1">
            <a:blip r:embed="rId2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200"/>
            </a:lvl1pPr>
          </a:lstStyle>
          <a:p>
            <a:pPr lvl="0"/>
            <a:r>
              <a:rPr lang="en-US" dirty="0"/>
              <a:t>?</a:t>
            </a:r>
            <a:endParaRPr lang="nb-NO" dirty="0"/>
          </a:p>
        </p:txBody>
      </p:sp>
      <p:sp>
        <p:nvSpPr>
          <p:cNvPr id="22" name="Plassholder for tekst 18"/>
          <p:cNvSpPr>
            <a:spLocks noGrp="1"/>
          </p:cNvSpPr>
          <p:nvPr>
            <p:ph type="body" sz="quarter" idx="23" hasCustomPrompt="1"/>
          </p:nvPr>
        </p:nvSpPr>
        <p:spPr>
          <a:xfrm>
            <a:off x="-19050" y="2032921"/>
            <a:ext cx="6121270" cy="2160000"/>
          </a:xfrm>
          <a:solidFill>
            <a:schemeClr val="tx1">
              <a:alpha val="80000"/>
            </a:schemeClr>
          </a:solidFill>
        </p:spPr>
        <p:txBody>
          <a:bodyPr lIns="792000" rIns="144000" anchor="ctr" anchorCtr="0">
            <a:noAutofit/>
          </a:bodyPr>
          <a:lstStyle>
            <a:lvl1pPr marL="0" indent="0">
              <a:buNone/>
              <a:defRPr sz="3600" b="1" baseline="0">
                <a:solidFill>
                  <a:schemeClr val="bg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Tittel</a:t>
            </a:r>
            <a:r>
              <a:rPr lang="en-US" dirty="0"/>
              <a:t> p</a:t>
            </a:r>
            <a:r>
              <a:rPr lang="nb-NO" dirty="0"/>
              <a:t>å maks tre linjer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6" hasCustomPrompt="1"/>
          </p:nvPr>
        </p:nvSpPr>
        <p:spPr>
          <a:xfrm>
            <a:off x="-19050" y="4192921"/>
            <a:ext cx="6121270" cy="336798"/>
          </a:xfrm>
          <a:solidFill>
            <a:schemeClr val="tx1">
              <a:lumMod val="65000"/>
              <a:lumOff val="35000"/>
              <a:alpha val="77647"/>
            </a:schemeClr>
          </a:solidFill>
        </p:spPr>
        <p:txBody>
          <a:bodyPr rIns="144000" anchor="ctr" anchorCtr="0">
            <a:noAutofit/>
          </a:bodyPr>
          <a:lstStyle>
            <a:lvl1pPr marL="396000" indent="0" algn="r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Navn</a:t>
            </a:r>
            <a:r>
              <a:rPr lang="en-US" dirty="0"/>
              <a:t> p</a:t>
            </a:r>
            <a:r>
              <a:rPr lang="nb-NO" dirty="0"/>
              <a:t>å foredragsholder</a:t>
            </a:r>
          </a:p>
        </p:txBody>
      </p:sp>
      <p:sp>
        <p:nvSpPr>
          <p:cNvPr id="10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-19050" y="4529719"/>
            <a:ext cx="6121270" cy="336798"/>
          </a:xfrm>
          <a:solidFill>
            <a:schemeClr val="tx1">
              <a:lumMod val="65000"/>
              <a:lumOff val="35000"/>
              <a:alpha val="78000"/>
            </a:schemeClr>
          </a:solidFill>
        </p:spPr>
        <p:txBody>
          <a:bodyPr rIns="144000" anchor="ctr" anchorCtr="0">
            <a:noAutofit/>
          </a:bodyPr>
          <a:lstStyle>
            <a:lvl1pPr marL="396000" indent="0" algn="r">
              <a:lnSpc>
                <a:spcPts val="23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Sted og dato</a:t>
            </a:r>
          </a:p>
        </p:txBody>
      </p:sp>
      <p:sp>
        <p:nvSpPr>
          <p:cNvPr id="8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131359" y="6407992"/>
            <a:ext cx="4060641" cy="450008"/>
          </a:xfrm>
        </p:spPr>
        <p:txBody>
          <a:bodyPr rIns="180000">
            <a:normAutofit/>
          </a:bodyPr>
          <a:lstStyle>
            <a:lvl1pPr marL="0" indent="0" algn="r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</p:spTree>
    <p:extLst>
      <p:ext uri="{BB962C8B-B14F-4D97-AF65-F5344CB8AC3E}">
        <p14:creationId xmlns:p14="http://schemas.microsoft.com/office/powerpoint/2010/main" val="5583666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3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 bilder med tekst SORT 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tel 1"/>
          <p:cNvSpPr>
            <a:spLocks noGrp="1"/>
          </p:cNvSpPr>
          <p:nvPr>
            <p:ph type="title" hasCustomPrompt="1"/>
          </p:nvPr>
        </p:nvSpPr>
        <p:spPr>
          <a:xfrm>
            <a:off x="838800" y="363600"/>
            <a:ext cx="10980738" cy="1325563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skrive tittel</a:t>
            </a:r>
          </a:p>
        </p:txBody>
      </p:sp>
      <p:sp>
        <p:nvSpPr>
          <p:cNvPr id="27" name="Plassholder for bunntekst 2"/>
          <p:cNvSpPr>
            <a:spLocks noGrp="1"/>
          </p:cNvSpPr>
          <p:nvPr>
            <p:ph type="ftr" sz="quarter" idx="18"/>
          </p:nvPr>
        </p:nvSpPr>
        <p:spPr>
          <a:xfrm>
            <a:off x="2808000" y="6318000"/>
            <a:ext cx="7020000" cy="360000"/>
          </a:xfr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nb-NO"/>
              <a:t>Bunntekst</a:t>
            </a:r>
            <a:endParaRPr lang="nb-NO" dirty="0"/>
          </a:p>
        </p:txBody>
      </p:sp>
      <p:sp>
        <p:nvSpPr>
          <p:cNvPr id="28" name="Plassholder for dato 1"/>
          <p:cNvSpPr>
            <a:spLocks noGrp="1"/>
          </p:cNvSpPr>
          <p:nvPr>
            <p:ph type="dt" sz="half" idx="17"/>
          </p:nvPr>
        </p:nvSpPr>
        <p:spPr>
          <a:xfrm>
            <a:off x="9846342" y="6318000"/>
            <a:ext cx="1620000" cy="360000"/>
          </a:xfr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29" name="Plassholder for lysbildenummer 3"/>
          <p:cNvSpPr>
            <a:spLocks noGrp="1"/>
          </p:cNvSpPr>
          <p:nvPr>
            <p:ph type="sldNum" sz="quarter" idx="19"/>
          </p:nvPr>
        </p:nvSpPr>
        <p:spPr>
          <a:xfrm>
            <a:off x="11555518" y="6318000"/>
            <a:ext cx="450010" cy="360000"/>
          </a:xfr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9E3B291-050D-4A82-B0A1-DB349FC61753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4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839969" y="3976254"/>
            <a:ext cx="5400000" cy="546879"/>
          </a:xfr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17" name="Plassholder for tekst 10"/>
          <p:cNvSpPr>
            <a:spLocks noGrp="1"/>
          </p:cNvSpPr>
          <p:nvPr>
            <p:ph type="body" sz="quarter" idx="13"/>
          </p:nvPr>
        </p:nvSpPr>
        <p:spPr>
          <a:xfrm>
            <a:off x="839970" y="4528704"/>
            <a:ext cx="5399999" cy="1505340"/>
          </a:xfrm>
          <a:noFill/>
          <a:ln>
            <a:noFill/>
          </a:ln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8" name="Plassholder f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410472" y="3976254"/>
            <a:ext cx="5400000" cy="546879"/>
          </a:xfr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20" name="Plassholder for tekst 10"/>
          <p:cNvSpPr>
            <a:spLocks noGrp="1"/>
          </p:cNvSpPr>
          <p:nvPr>
            <p:ph type="body" sz="quarter" idx="14"/>
          </p:nvPr>
        </p:nvSpPr>
        <p:spPr>
          <a:xfrm>
            <a:off x="6410472" y="4528704"/>
            <a:ext cx="5400000" cy="1505340"/>
          </a:xfrm>
          <a:noFill/>
          <a:ln>
            <a:noFill/>
          </a:ln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1" name="Plassholder for bilde 2"/>
          <p:cNvSpPr>
            <a:spLocks noGrp="1"/>
          </p:cNvSpPr>
          <p:nvPr>
            <p:ph type="pic" sz="quarter" idx="20" hasCustomPrompt="1"/>
          </p:nvPr>
        </p:nvSpPr>
        <p:spPr>
          <a:xfrm>
            <a:off x="839969" y="1688655"/>
            <a:ext cx="5400000" cy="2284814"/>
          </a:xfrm>
          <a:ln>
            <a:noFill/>
          </a:ln>
        </p:spPr>
        <p:txBody>
          <a:bodyPr tIns="1368000">
            <a:normAutofit/>
          </a:bodyPr>
          <a:lstStyle>
            <a:lvl1pPr marL="0" indent="0" algn="ctr">
              <a:buNone/>
              <a:defRPr sz="2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22" name="Plassholder for bilde 2"/>
          <p:cNvSpPr>
            <a:spLocks noGrp="1"/>
          </p:cNvSpPr>
          <p:nvPr>
            <p:ph type="pic" sz="quarter" idx="21" hasCustomPrompt="1"/>
          </p:nvPr>
        </p:nvSpPr>
        <p:spPr>
          <a:xfrm>
            <a:off x="6410472" y="1688655"/>
            <a:ext cx="5400000" cy="2284814"/>
          </a:xfrm>
          <a:ln>
            <a:noFill/>
          </a:ln>
        </p:spPr>
        <p:txBody>
          <a:bodyPr tIns="1368000">
            <a:normAutofit/>
          </a:bodyPr>
          <a:lstStyle>
            <a:lvl1pPr marL="0" indent="0" algn="ctr">
              <a:buNone/>
              <a:defRPr sz="2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23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2244971" y="3706428"/>
            <a:ext cx="3996000" cy="244606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30" name="Plassholder for tekst 3"/>
          <p:cNvSpPr>
            <a:spLocks noGrp="1"/>
          </p:cNvSpPr>
          <p:nvPr>
            <p:ph type="body" sz="quarter" idx="22" hasCustomPrompt="1"/>
          </p:nvPr>
        </p:nvSpPr>
        <p:spPr>
          <a:xfrm>
            <a:off x="7814832" y="3706428"/>
            <a:ext cx="3996000" cy="244606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pic>
        <p:nvPicPr>
          <p:cNvPr id="16" name="Bild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98" y="6282000"/>
            <a:ext cx="2062800" cy="4340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39143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bilder med tekst SORT 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9846000" y="6318000"/>
            <a:ext cx="1620000" cy="3600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2808000" y="6318000"/>
            <a:ext cx="7020000" cy="3600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>
          <a:xfrm>
            <a:off x="11556000" y="6318000"/>
            <a:ext cx="450000" cy="3600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CBF60C1B-21D4-425B-89C8-B0A7AB09A1E4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Tittel 1"/>
          <p:cNvSpPr>
            <a:spLocks noGrp="1"/>
          </p:cNvSpPr>
          <p:nvPr>
            <p:ph type="title" hasCustomPrompt="1"/>
          </p:nvPr>
        </p:nvSpPr>
        <p:spPr>
          <a:xfrm>
            <a:off x="838800" y="363600"/>
            <a:ext cx="10961831" cy="1325563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nb-NO" dirty="0"/>
              <a:t>Klikk for å skrive tittel</a:t>
            </a:r>
          </a:p>
        </p:txBody>
      </p:sp>
      <p:sp>
        <p:nvSpPr>
          <p:cNvPr id="9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479425" y="3935158"/>
            <a:ext cx="3456000" cy="546879"/>
          </a:xfrm>
          <a:prstGeom prst="rect">
            <a:avLst/>
          </a:prstGeom>
        </p:spPr>
        <p:txBody>
          <a:bodyPr lIns="36000" tIns="36000" rIns="36000" bIns="3600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10" name="Plassholder for tekst 10"/>
          <p:cNvSpPr>
            <a:spLocks noGrp="1"/>
          </p:cNvSpPr>
          <p:nvPr>
            <p:ph type="body" sz="quarter" idx="13"/>
          </p:nvPr>
        </p:nvSpPr>
        <p:spPr>
          <a:xfrm>
            <a:off x="479425" y="4487608"/>
            <a:ext cx="3456000" cy="15053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2000"/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Plassholder f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241865" y="3935158"/>
            <a:ext cx="3456000" cy="546879"/>
          </a:xfrm>
          <a:prstGeom prst="rect">
            <a:avLst/>
          </a:prstGeom>
        </p:spPr>
        <p:txBody>
          <a:bodyPr lIns="36000" tIns="36000" rIns="36000" bIns="3600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12" name="Plassholder for tekst 10"/>
          <p:cNvSpPr>
            <a:spLocks noGrp="1"/>
          </p:cNvSpPr>
          <p:nvPr>
            <p:ph type="body" sz="quarter" idx="14"/>
          </p:nvPr>
        </p:nvSpPr>
        <p:spPr>
          <a:xfrm>
            <a:off x="4241865" y="4487608"/>
            <a:ext cx="3456000" cy="15053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2000"/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tekst 4"/>
          <p:cNvSpPr>
            <a:spLocks noGrp="1"/>
          </p:cNvSpPr>
          <p:nvPr>
            <p:ph type="body" sz="quarter" idx="17" hasCustomPrompt="1"/>
          </p:nvPr>
        </p:nvSpPr>
        <p:spPr>
          <a:xfrm>
            <a:off x="8004306" y="3935158"/>
            <a:ext cx="3456000" cy="546879"/>
          </a:xfrm>
          <a:prstGeom prst="rect">
            <a:avLst/>
          </a:prstGeom>
        </p:spPr>
        <p:txBody>
          <a:bodyPr lIns="36000" tIns="36000" rIns="36000" bIns="3600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14" name="Plassholder for tekst 10"/>
          <p:cNvSpPr>
            <a:spLocks noGrp="1"/>
          </p:cNvSpPr>
          <p:nvPr>
            <p:ph type="body" sz="quarter" idx="18"/>
          </p:nvPr>
        </p:nvSpPr>
        <p:spPr>
          <a:xfrm>
            <a:off x="8004306" y="4487608"/>
            <a:ext cx="3456000" cy="15053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2000"/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6" name="Plassholder for bilde 15"/>
          <p:cNvSpPr>
            <a:spLocks noGrp="1" noChangeAspect="1"/>
          </p:cNvSpPr>
          <p:nvPr>
            <p:ph type="pic" sz="quarter" idx="20"/>
          </p:nvPr>
        </p:nvSpPr>
        <p:spPr>
          <a:xfrm>
            <a:off x="1055425" y="1625587"/>
            <a:ext cx="2304000" cy="23040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txBody>
          <a:bodyPr anchor="b" anchorCtr="0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7" name="Plassholder for bilde 15"/>
          <p:cNvSpPr>
            <a:spLocks noGrp="1" noChangeAspect="1"/>
          </p:cNvSpPr>
          <p:nvPr>
            <p:ph type="pic" sz="quarter" idx="21"/>
          </p:nvPr>
        </p:nvSpPr>
        <p:spPr>
          <a:xfrm>
            <a:off x="4956803" y="1625587"/>
            <a:ext cx="2304000" cy="23040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txBody>
          <a:bodyPr anchor="b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8" name="Plassholder for bilde 15"/>
          <p:cNvSpPr>
            <a:spLocks noGrp="1" noChangeAspect="1"/>
          </p:cNvSpPr>
          <p:nvPr>
            <p:ph type="pic" sz="quarter" idx="22"/>
          </p:nvPr>
        </p:nvSpPr>
        <p:spPr>
          <a:xfrm>
            <a:off x="8580306" y="1625587"/>
            <a:ext cx="2304000" cy="23040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txBody>
          <a:bodyPr anchor="b" anchorCtr="0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pic>
        <p:nvPicPr>
          <p:cNvPr id="20" name="Bild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98" y="6282000"/>
            <a:ext cx="2062800" cy="4340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910039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tat SORT 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841810" y="914400"/>
            <a:ext cx="8508380" cy="3801437"/>
          </a:xfrm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5400" dirty="0"/>
              <a:t>«</a:t>
            </a:r>
            <a:r>
              <a:rPr lang="nb-NO" dirty="0"/>
              <a:t>Klikk for sette </a:t>
            </a:r>
            <a:br>
              <a:rPr lang="nb-NO" dirty="0"/>
            </a:br>
            <a:r>
              <a:rPr lang="nb-NO" dirty="0"/>
              <a:t>inn et sitat. Husk anførselstegn!</a:t>
            </a:r>
            <a:r>
              <a:rPr lang="nb-NO" sz="5400" dirty="0"/>
              <a:t>»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9846000" y="6318000"/>
            <a:ext cx="1620000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2808000" y="6318000"/>
            <a:ext cx="7020000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1556000" y="6318000"/>
            <a:ext cx="450000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CBF60C1B-21D4-425B-89C8-B0A7AB09A1E4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1841810" y="4972442"/>
            <a:ext cx="8507412" cy="441325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98" y="6282000"/>
            <a:ext cx="2062800" cy="4340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963297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fade/>
      </p:transition>
    </mc:Choice>
    <mc:Fallback xmlns="">
      <p:transition spd="slow" advClick="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ltittel med bilde SOR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6858000"/>
          </a:xfrm>
          <a:solidFill>
            <a:schemeClr val="tx1">
              <a:lumMod val="75000"/>
              <a:lumOff val="25000"/>
            </a:schemeClr>
          </a:solidFill>
        </p:spPr>
        <p:txBody>
          <a:bodyPr lIns="162000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4" name="Plassholder for tekst 15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3429000"/>
            <a:ext cx="6120000" cy="1732839"/>
          </a:xfrm>
          <a:solidFill>
            <a:schemeClr val="tx1">
              <a:alpha val="80000"/>
            </a:schemeClr>
          </a:solidFill>
        </p:spPr>
        <p:txBody>
          <a:bodyPr lIns="792000" anchor="ctr">
            <a:normAutofit/>
          </a:bodyPr>
          <a:lstStyle>
            <a:lvl1pPr marL="432000" indent="0">
              <a:lnSpc>
                <a:spcPts val="4200"/>
              </a:lnSpc>
              <a:spcBef>
                <a:spcPts val="0"/>
              </a:spcBef>
              <a:buNone/>
              <a:defRPr sz="3600" b="1" baseline="0">
                <a:solidFill>
                  <a:schemeClr val="bg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Skriv inn deltittel her</a:t>
            </a:r>
          </a:p>
        </p:txBody>
      </p:sp>
      <p:sp>
        <p:nvSpPr>
          <p:cNvPr id="7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131359" y="6407992"/>
            <a:ext cx="4060641" cy="450008"/>
          </a:xfrm>
        </p:spPr>
        <p:txBody>
          <a:bodyPr rIns="180000">
            <a:normAutofit/>
          </a:bodyPr>
          <a:lstStyle>
            <a:lvl1pPr marL="0" indent="0" algn="r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5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360000" y="6282000"/>
            <a:ext cx="2062800" cy="4320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>
            <a:normAutofit/>
          </a:bodyPr>
          <a:lstStyle>
            <a:lvl1pPr marL="0" indent="0">
              <a:buNone/>
              <a:defRPr sz="200"/>
            </a:lvl1pPr>
          </a:lstStyle>
          <a:p>
            <a:pPr lvl="0"/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47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 tom side SOR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>
          <a:xfrm>
            <a:off x="2808000" y="6317146"/>
            <a:ext cx="7020000" cy="360000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98" y="6282000"/>
            <a:ext cx="2062800" cy="4340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723078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slutningsside SORT ">
    <p:bg>
      <p:bgPr>
        <a:solidFill>
          <a:srgbClr val="3E3E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846" y="3011400"/>
            <a:ext cx="3969546" cy="835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877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000">
        <p:fade/>
      </p:transition>
    </mc:Choice>
    <mc:Fallback xmlns="">
      <p:transition spd="slow" advClick="0" advTm="500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orsk TEKST MED KULE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95251" y="-276225"/>
            <a:ext cx="556683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</a:t>
            </a:r>
            <a:r>
              <a:rPr lang="nb-NO" sz="1200" dirty="0" err="1"/>
              <a:t>mal:Tekst</a:t>
            </a:r>
            <a:r>
              <a:rPr lang="nb-NO" sz="1200" dirty="0"/>
              <a:t> med </a:t>
            </a:r>
            <a:r>
              <a:rPr lang="nb-NO" sz="1200" dirty="0" err="1"/>
              <a:t>kulepunkter</a:t>
            </a:r>
            <a:endParaRPr lang="nb-NO" sz="1200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950" y="296652"/>
            <a:ext cx="9793225" cy="11430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950" y="1592797"/>
            <a:ext cx="9793225" cy="45259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74EB979-35BB-4CE8-8DDB-2A434B32CCBF}" type="datetime4">
              <a:rPr lang="nb-NO" smtClean="0"/>
              <a:t>1. desember 2020</a:t>
            </a:fld>
            <a:endParaRPr lang="nb-NO" dirty="0"/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251246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nb-NO" dirty="0"/>
              <a:t>Tittel på presentasjonen</a:t>
            </a:r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89175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 HVIT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 baseline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dirty="0"/>
              <a:t>Klikk for å skrive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9846000" y="6318000"/>
            <a:ext cx="1620000" cy="360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1555999" y="6318000"/>
            <a:ext cx="450000" cy="360000"/>
          </a:xfrm>
          <a:prstGeom prst="rect">
            <a:avLst/>
          </a:prstGeom>
        </p:spPr>
        <p:txBody>
          <a:bodyPr/>
          <a:lstStyle/>
          <a:p>
            <a:fld id="{CBF60C1B-21D4-425B-89C8-B0A7AB09A1E4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808000" y="6318000"/>
            <a:ext cx="70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7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9846000" y="5698836"/>
            <a:ext cx="2150771" cy="478127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</p:spTree>
    <p:extLst>
      <p:ext uri="{BB962C8B-B14F-4D97-AF65-F5344CB8AC3E}">
        <p14:creationId xmlns:p14="http://schemas.microsoft.com/office/powerpoint/2010/main" val="272147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nholdsdeler HVIT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106732"/>
          </a:xfrm>
          <a:noFill/>
        </p:spPr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nb-NO" dirty="0"/>
              <a:t>Klikk for å legge til innhold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dirty="0"/>
              <a:t>Klikk for å skrive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106732"/>
          </a:xfrm>
        </p:spPr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nb-NO" dirty="0"/>
              <a:t>Klikk for å legge til innhold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9846000" y="6318000"/>
            <a:ext cx="1620000" cy="360000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2808000" y="6318000"/>
            <a:ext cx="7020000" cy="360000"/>
          </a:xfrm>
          <a:prstGeom prst="rect">
            <a:avLst/>
          </a:prstGeom>
        </p:spPr>
        <p:txBody>
          <a:bodyPr/>
          <a:lstStyle/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11555999" y="6318000"/>
            <a:ext cx="450000" cy="360000"/>
          </a:xfrm>
          <a:prstGeom prst="rect">
            <a:avLst/>
          </a:prstGeom>
        </p:spPr>
        <p:txBody>
          <a:bodyPr/>
          <a:lstStyle/>
          <a:p>
            <a:fld id="{CBF60C1B-21D4-425B-89C8-B0A7AB09A1E4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5932357"/>
            <a:ext cx="51816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  <p:sp>
        <p:nvSpPr>
          <p:cNvPr id="9" name="Plassholder for tekst 3"/>
          <p:cNvSpPr>
            <a:spLocks noGrp="1"/>
          </p:cNvSpPr>
          <p:nvPr>
            <p:ph type="body" sz="quarter" idx="16" hasCustomPrompt="1"/>
          </p:nvPr>
        </p:nvSpPr>
        <p:spPr>
          <a:xfrm>
            <a:off x="6172200" y="5932357"/>
            <a:ext cx="51816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/kildekreditering</a:t>
            </a:r>
          </a:p>
        </p:txBody>
      </p:sp>
    </p:spTree>
    <p:extLst>
      <p:ext uri="{BB962C8B-B14F-4D97-AF65-F5344CB8AC3E}">
        <p14:creationId xmlns:p14="http://schemas.microsoft.com/office/powerpoint/2010/main" val="142202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e innholdsdeler HVI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Klikk for legge inn tittel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9846000" y="6318000"/>
            <a:ext cx="1620000" cy="360000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2808000" y="6318000"/>
            <a:ext cx="7020000" cy="360000"/>
          </a:xfrm>
          <a:prstGeom prst="rect">
            <a:avLst/>
          </a:prstGeom>
        </p:spPr>
        <p:txBody>
          <a:bodyPr/>
          <a:lstStyle/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>
          <a:xfrm>
            <a:off x="11555999" y="6317999"/>
            <a:ext cx="450000" cy="360000"/>
          </a:xfrm>
          <a:prstGeom prst="rect">
            <a:avLst/>
          </a:prstGeom>
        </p:spPr>
        <p:txBody>
          <a:bodyPr/>
          <a:lstStyle/>
          <a:p>
            <a:fld id="{CBF60C1B-21D4-425B-89C8-B0A7AB09A1E4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838200" y="1821516"/>
            <a:ext cx="3456000" cy="411084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7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4405324" y="1821516"/>
            <a:ext cx="3456000" cy="4110841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8" name="Plassholder for innhold 3"/>
          <p:cNvSpPr>
            <a:spLocks noGrp="1"/>
          </p:cNvSpPr>
          <p:nvPr>
            <p:ph sz="half" idx="13" hasCustomPrompt="1"/>
          </p:nvPr>
        </p:nvSpPr>
        <p:spPr>
          <a:xfrm>
            <a:off x="7985256" y="1821516"/>
            <a:ext cx="3456000" cy="4110841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9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5932357"/>
            <a:ext cx="34560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  <p:sp>
        <p:nvSpPr>
          <p:cNvPr id="10" name="Plassholder for tekst 3"/>
          <p:cNvSpPr>
            <a:spLocks noGrp="1"/>
          </p:cNvSpPr>
          <p:nvPr>
            <p:ph type="body" sz="quarter" idx="16" hasCustomPrompt="1"/>
          </p:nvPr>
        </p:nvSpPr>
        <p:spPr>
          <a:xfrm>
            <a:off x="4405324" y="5932357"/>
            <a:ext cx="34560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  <p:sp>
        <p:nvSpPr>
          <p:cNvPr id="11" name="Plassholder for tekst 3"/>
          <p:cNvSpPr>
            <a:spLocks noGrp="1"/>
          </p:cNvSpPr>
          <p:nvPr>
            <p:ph type="body" sz="quarter" idx="17" hasCustomPrompt="1"/>
          </p:nvPr>
        </p:nvSpPr>
        <p:spPr>
          <a:xfrm>
            <a:off x="7990920" y="5932357"/>
            <a:ext cx="34560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</p:spTree>
    <p:extLst>
      <p:ext uri="{BB962C8B-B14F-4D97-AF65-F5344CB8AC3E}">
        <p14:creationId xmlns:p14="http://schemas.microsoft.com/office/powerpoint/2010/main" val="250499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lde - heldekkende HVIT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6858000"/>
          </a:xfrm>
        </p:spPr>
        <p:txBody>
          <a:bodyPr lIns="162000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131359" y="6407992"/>
            <a:ext cx="4060641" cy="450008"/>
          </a:xfrm>
        </p:spPr>
        <p:txBody>
          <a:bodyPr rIns="180000">
            <a:normAutofit/>
          </a:bodyPr>
          <a:lstStyle>
            <a:lvl1pPr marL="0" indent="0" algn="r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5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360000" y="6282000"/>
            <a:ext cx="2062800" cy="4320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>
            <a:normAutofit/>
          </a:bodyPr>
          <a:lstStyle>
            <a:lvl1pPr marL="0" indent="0">
              <a:buNone/>
              <a:defRPr sz="200"/>
            </a:lvl1pPr>
          </a:lstStyle>
          <a:p>
            <a:pPr lvl="0"/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128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old og bilde HVI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3" name="Plassholder for bilde 9"/>
          <p:cNvSpPr>
            <a:spLocks noGrp="1"/>
          </p:cNvSpPr>
          <p:nvPr>
            <p:ph type="pic" sz="quarter" idx="13" hasCustomPrompt="1"/>
          </p:nvPr>
        </p:nvSpPr>
        <p:spPr>
          <a:xfrm>
            <a:off x="7051200" y="1"/>
            <a:ext cx="5140800" cy="6858000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tIns="3708000" anchor="t" anchorCtr="1">
            <a:normAutofit/>
          </a:bodyPr>
          <a:lstStyle>
            <a:lvl1pPr marL="0" indent="0" algn="ctr">
              <a:buNone/>
              <a:defRPr sz="14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14" name="Tittel 1"/>
          <p:cNvSpPr>
            <a:spLocks noGrp="1"/>
          </p:cNvSpPr>
          <p:nvPr>
            <p:ph type="title" hasCustomPrompt="1"/>
          </p:nvPr>
        </p:nvSpPr>
        <p:spPr>
          <a:xfrm>
            <a:off x="479427" y="227477"/>
            <a:ext cx="6128107" cy="1325563"/>
          </a:xfrm>
          <a:prstGeom prst="rect">
            <a:avLst/>
          </a:prstGeom>
        </p:spPr>
        <p:txBody>
          <a:bodyPr/>
          <a:lstStyle>
            <a:lvl1pPr algn="l">
              <a:defRPr baseline="0"/>
            </a:lvl1pPr>
          </a:lstStyle>
          <a:p>
            <a:r>
              <a:rPr lang="nb-NO" dirty="0"/>
              <a:t>Klikk for skrive tittel</a:t>
            </a:r>
          </a:p>
        </p:txBody>
      </p:sp>
      <p:sp>
        <p:nvSpPr>
          <p:cNvPr id="15" name="Plassholder for innhold 2"/>
          <p:cNvSpPr>
            <a:spLocks noGrp="1"/>
          </p:cNvSpPr>
          <p:nvPr>
            <p:ph idx="1"/>
          </p:nvPr>
        </p:nvSpPr>
        <p:spPr>
          <a:xfrm>
            <a:off x="479427" y="1700213"/>
            <a:ext cx="6128107" cy="420063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8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9936000" y="4140000"/>
            <a:ext cx="4060641" cy="450008"/>
          </a:xfrm>
        </p:spPr>
        <p:txBody>
          <a:bodyPr rIns="180000" anchor="ctr" anchorCtr="0">
            <a:normAutofit/>
          </a:bodyPr>
          <a:lstStyle>
            <a:lvl1pPr marL="0" indent="0" algn="l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9" name="Plassholder for tekst 3"/>
          <p:cNvSpPr>
            <a:spLocks noGrp="1"/>
          </p:cNvSpPr>
          <p:nvPr>
            <p:ph type="body" sz="quarter" idx="16" hasCustomPrompt="1"/>
          </p:nvPr>
        </p:nvSpPr>
        <p:spPr>
          <a:xfrm>
            <a:off x="3151534" y="5911117"/>
            <a:ext cx="34560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</p:spTree>
    <p:extLst>
      <p:ext uri="{BB962C8B-B14F-4D97-AF65-F5344CB8AC3E}">
        <p14:creationId xmlns:p14="http://schemas.microsoft.com/office/powerpoint/2010/main" val="314075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bilder med tekst HVI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tel 1"/>
          <p:cNvSpPr>
            <a:spLocks noGrp="1"/>
          </p:cNvSpPr>
          <p:nvPr>
            <p:ph type="title" hasCustomPrompt="1"/>
          </p:nvPr>
        </p:nvSpPr>
        <p:spPr>
          <a:xfrm>
            <a:off x="838800" y="363600"/>
            <a:ext cx="10980738" cy="1325563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skrive tittel</a:t>
            </a:r>
          </a:p>
        </p:txBody>
      </p:sp>
      <p:sp>
        <p:nvSpPr>
          <p:cNvPr id="19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839969" y="3976254"/>
            <a:ext cx="5400000" cy="546879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24" name="Plassholder for tekst 10"/>
          <p:cNvSpPr>
            <a:spLocks noGrp="1"/>
          </p:cNvSpPr>
          <p:nvPr>
            <p:ph type="body" sz="quarter" idx="13"/>
          </p:nvPr>
        </p:nvSpPr>
        <p:spPr>
          <a:xfrm>
            <a:off x="839970" y="4528704"/>
            <a:ext cx="5399999" cy="1505340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5" name="Plassholder f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410472" y="3976254"/>
            <a:ext cx="5400000" cy="546879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26" name="Plassholder for tekst 10"/>
          <p:cNvSpPr>
            <a:spLocks noGrp="1"/>
          </p:cNvSpPr>
          <p:nvPr>
            <p:ph type="body" sz="quarter" idx="14"/>
          </p:nvPr>
        </p:nvSpPr>
        <p:spPr>
          <a:xfrm>
            <a:off x="6410472" y="4528704"/>
            <a:ext cx="5400000" cy="1505340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2000"/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7" name="Plassholder for bunntekst 2"/>
          <p:cNvSpPr>
            <a:spLocks noGrp="1"/>
          </p:cNvSpPr>
          <p:nvPr>
            <p:ph type="ftr" sz="quarter" idx="18"/>
          </p:nvPr>
        </p:nvSpPr>
        <p:spPr>
          <a:xfrm>
            <a:off x="2808000" y="6318000"/>
            <a:ext cx="7020000" cy="360000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28" name="Plassholder for dato 1"/>
          <p:cNvSpPr>
            <a:spLocks noGrp="1"/>
          </p:cNvSpPr>
          <p:nvPr>
            <p:ph type="dt" sz="half" idx="17"/>
          </p:nvPr>
        </p:nvSpPr>
        <p:spPr>
          <a:xfrm>
            <a:off x="9846000" y="6318000"/>
            <a:ext cx="1620000" cy="360000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29" name="Plassholder for lysbildenummer 3"/>
          <p:cNvSpPr>
            <a:spLocks noGrp="1"/>
          </p:cNvSpPr>
          <p:nvPr>
            <p:ph type="sldNum" sz="quarter" idx="19"/>
          </p:nvPr>
        </p:nvSpPr>
        <p:spPr>
          <a:xfrm>
            <a:off x="11555518" y="6318000"/>
            <a:ext cx="450010" cy="360000"/>
          </a:xfrm>
        </p:spPr>
        <p:txBody>
          <a:bodyPr/>
          <a:lstStyle/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3" name="Plassholder for bilde 2"/>
          <p:cNvSpPr>
            <a:spLocks noGrp="1"/>
          </p:cNvSpPr>
          <p:nvPr>
            <p:ph type="pic" sz="quarter" idx="20" hasCustomPrompt="1"/>
          </p:nvPr>
        </p:nvSpPr>
        <p:spPr>
          <a:xfrm>
            <a:off x="839969" y="1688655"/>
            <a:ext cx="5400000" cy="2284814"/>
          </a:xfrm>
          <a:ln>
            <a:solidFill>
              <a:schemeClr val="bg2">
                <a:lumMod val="90000"/>
              </a:schemeClr>
            </a:solidFill>
          </a:ln>
        </p:spPr>
        <p:txBody>
          <a:bodyPr tIns="1368000">
            <a:normAutofit/>
          </a:bodyPr>
          <a:lstStyle>
            <a:lvl1pPr marL="0" indent="0" algn="ctr">
              <a:buNone/>
              <a:defRPr sz="2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16" name="Plassholder for bilde 2"/>
          <p:cNvSpPr>
            <a:spLocks noGrp="1"/>
          </p:cNvSpPr>
          <p:nvPr>
            <p:ph type="pic" sz="quarter" idx="21" hasCustomPrompt="1"/>
          </p:nvPr>
        </p:nvSpPr>
        <p:spPr>
          <a:xfrm>
            <a:off x="6410472" y="1688655"/>
            <a:ext cx="5400000" cy="2284814"/>
          </a:xfrm>
          <a:ln>
            <a:solidFill>
              <a:schemeClr val="bg2">
                <a:lumMod val="90000"/>
              </a:schemeClr>
            </a:solidFill>
          </a:ln>
        </p:spPr>
        <p:txBody>
          <a:bodyPr tIns="1368000">
            <a:normAutofit/>
          </a:bodyPr>
          <a:lstStyle>
            <a:lvl1pPr marL="0" indent="0" algn="ctr">
              <a:buNone/>
              <a:defRPr sz="2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12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2229731" y="3706428"/>
            <a:ext cx="3996000" cy="244606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13" name="Plassholder for tekst 3"/>
          <p:cNvSpPr>
            <a:spLocks noGrp="1"/>
          </p:cNvSpPr>
          <p:nvPr>
            <p:ph type="body" sz="quarter" idx="22" hasCustomPrompt="1"/>
          </p:nvPr>
        </p:nvSpPr>
        <p:spPr>
          <a:xfrm>
            <a:off x="7791972" y="3706428"/>
            <a:ext cx="3996000" cy="244606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</p:spTree>
    <p:extLst>
      <p:ext uri="{BB962C8B-B14F-4D97-AF65-F5344CB8AC3E}">
        <p14:creationId xmlns:p14="http://schemas.microsoft.com/office/powerpoint/2010/main" val="83145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er med tekst HVI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9846000" y="6318000"/>
            <a:ext cx="1620000" cy="360000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2808000" y="6318000"/>
            <a:ext cx="7020000" cy="360000"/>
          </a:xfrm>
          <a:prstGeom prst="rect">
            <a:avLst/>
          </a:prstGeom>
        </p:spPr>
        <p:txBody>
          <a:bodyPr/>
          <a:lstStyle/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>
          <a:xfrm>
            <a:off x="11556000" y="6318000"/>
            <a:ext cx="450000" cy="360000"/>
          </a:xfrm>
          <a:prstGeom prst="rect">
            <a:avLst/>
          </a:prstGeom>
        </p:spPr>
        <p:txBody>
          <a:bodyPr/>
          <a:lstStyle/>
          <a:p>
            <a:fld id="{CBF60C1B-21D4-425B-89C8-B0A7AB09A1E4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tel 1"/>
          <p:cNvSpPr>
            <a:spLocks noGrp="1"/>
          </p:cNvSpPr>
          <p:nvPr>
            <p:ph type="title" hasCustomPrompt="1"/>
          </p:nvPr>
        </p:nvSpPr>
        <p:spPr>
          <a:xfrm>
            <a:off x="838800" y="363600"/>
            <a:ext cx="10961831" cy="1325563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nb-NO" dirty="0"/>
              <a:t>Klikk for å skrive tittel</a:t>
            </a:r>
          </a:p>
        </p:txBody>
      </p:sp>
      <p:sp>
        <p:nvSpPr>
          <p:cNvPr id="9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479425" y="3935158"/>
            <a:ext cx="3456000" cy="546879"/>
          </a:xfrm>
          <a:prstGeom prst="rect">
            <a:avLst/>
          </a:prstGeom>
        </p:spPr>
        <p:txBody>
          <a:bodyPr lIns="36000" tIns="36000" rIns="36000" bIns="3600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10" name="Plassholder for tekst 10"/>
          <p:cNvSpPr>
            <a:spLocks noGrp="1"/>
          </p:cNvSpPr>
          <p:nvPr>
            <p:ph type="body" sz="quarter" idx="13"/>
          </p:nvPr>
        </p:nvSpPr>
        <p:spPr>
          <a:xfrm>
            <a:off x="479425" y="4487608"/>
            <a:ext cx="3456000" cy="15053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2000"/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Plassholder f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241865" y="3935158"/>
            <a:ext cx="3456000" cy="546879"/>
          </a:xfrm>
          <a:prstGeom prst="rect">
            <a:avLst/>
          </a:prstGeom>
        </p:spPr>
        <p:txBody>
          <a:bodyPr lIns="36000" tIns="36000" rIns="36000" bIns="3600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12" name="Plassholder for tekst 10"/>
          <p:cNvSpPr>
            <a:spLocks noGrp="1"/>
          </p:cNvSpPr>
          <p:nvPr>
            <p:ph type="body" sz="quarter" idx="14"/>
          </p:nvPr>
        </p:nvSpPr>
        <p:spPr>
          <a:xfrm>
            <a:off x="4241865" y="4487608"/>
            <a:ext cx="3456000" cy="15053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2000"/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tekst 4"/>
          <p:cNvSpPr>
            <a:spLocks noGrp="1"/>
          </p:cNvSpPr>
          <p:nvPr>
            <p:ph type="body" sz="quarter" idx="17" hasCustomPrompt="1"/>
          </p:nvPr>
        </p:nvSpPr>
        <p:spPr>
          <a:xfrm>
            <a:off x="8004306" y="3935158"/>
            <a:ext cx="3456000" cy="546879"/>
          </a:xfrm>
          <a:prstGeom prst="rect">
            <a:avLst/>
          </a:prstGeom>
        </p:spPr>
        <p:txBody>
          <a:bodyPr lIns="36000" tIns="36000" rIns="36000" bIns="3600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14" name="Plassholder for tekst 10"/>
          <p:cNvSpPr>
            <a:spLocks noGrp="1"/>
          </p:cNvSpPr>
          <p:nvPr>
            <p:ph type="body" sz="quarter" idx="18"/>
          </p:nvPr>
        </p:nvSpPr>
        <p:spPr>
          <a:xfrm>
            <a:off x="8004306" y="4487608"/>
            <a:ext cx="3456000" cy="15053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2000"/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6" name="Plassholder for bilde 15"/>
          <p:cNvSpPr>
            <a:spLocks noGrp="1" noChangeAspect="1"/>
          </p:cNvSpPr>
          <p:nvPr>
            <p:ph type="pic" sz="quarter" idx="20"/>
          </p:nvPr>
        </p:nvSpPr>
        <p:spPr>
          <a:xfrm>
            <a:off x="1055425" y="1631158"/>
            <a:ext cx="2304000" cy="230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b" anchorCtr="0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7" name="Plassholder for bilde 15"/>
          <p:cNvSpPr>
            <a:spLocks noGrp="1" noChangeAspect="1"/>
          </p:cNvSpPr>
          <p:nvPr>
            <p:ph type="pic" sz="quarter" idx="21"/>
          </p:nvPr>
        </p:nvSpPr>
        <p:spPr>
          <a:xfrm>
            <a:off x="4956803" y="1631158"/>
            <a:ext cx="2304000" cy="230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b" anchorCtr="0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8" name="Plassholder for bilde 15"/>
          <p:cNvSpPr>
            <a:spLocks noGrp="1" noChangeAspect="1"/>
          </p:cNvSpPr>
          <p:nvPr>
            <p:ph type="pic" sz="quarter" idx="22"/>
          </p:nvPr>
        </p:nvSpPr>
        <p:spPr>
          <a:xfrm>
            <a:off x="8580306" y="1631158"/>
            <a:ext cx="2304000" cy="230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b" anchorCtr="0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8660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00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skrive tittel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900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4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808000" y="6317146"/>
            <a:ext cx="6984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15" name="Plassholder for dato 3"/>
          <p:cNvSpPr>
            <a:spLocks noGrp="1"/>
          </p:cNvSpPr>
          <p:nvPr>
            <p:ph type="dt" sz="half" idx="2"/>
          </p:nvPr>
        </p:nvSpPr>
        <p:spPr>
          <a:xfrm>
            <a:off x="9846342" y="6317146"/>
            <a:ext cx="16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1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555518" y="6317146"/>
            <a:ext cx="45001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282000"/>
            <a:ext cx="2062373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58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70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  <p:sldLayoutId id="2147483762" r:id="rId18"/>
    <p:sldLayoutId id="2147483763" r:id="rId19"/>
    <p:sldLayoutId id="2147483764" r:id="rId20"/>
    <p:sldLayoutId id="2147483765" r:id="rId21"/>
    <p:sldLayoutId id="2147483766" r:id="rId22"/>
    <p:sldLayoutId id="2147483767" r:id="rId23"/>
    <p:sldLayoutId id="2147483768" r:id="rId24"/>
    <p:sldLayoutId id="2147483769" r:id="rId25"/>
    <p:sldLayoutId id="2147483771" r:id="rId2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 baseline="0">
          <a:solidFill>
            <a:schemeClr val="tx1"/>
          </a:solidFill>
          <a:latin typeface="Arial" panose="020B0604020202020204" pitchFamily="34" charset="0"/>
          <a:ea typeface="Open Sans Semibold" panose="020B070603080402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0B73FC2D-0926-4262-9454-1E922E96B7D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2D1BC2C-90DA-4977-9AEF-5BCF94B2CA7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nb-NO" dirty="0"/>
              <a:t>Byvekstavtaler  Evaluering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E8628FF-885D-4E42-B30A-1497218203A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b-NO" dirty="0"/>
              <a:t>Åse Nossum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F39CCE70-B163-40C9-9598-964BF1A7A76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nb-NO" dirty="0" err="1"/>
              <a:t>Webinar</a:t>
            </a:r>
            <a:r>
              <a:rPr lang="nb-NO" dirty="0"/>
              <a:t> 1.desember 2020</a:t>
            </a:r>
          </a:p>
        </p:txBody>
      </p:sp>
    </p:spTree>
    <p:extLst>
      <p:ext uri="{BB962C8B-B14F-4D97-AF65-F5344CB8AC3E}">
        <p14:creationId xmlns:p14="http://schemas.microsoft.com/office/powerpoint/2010/main" val="303751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Styringsmodell - Byvekstavtaler</a:t>
            </a:r>
          </a:p>
        </p:txBody>
      </p:sp>
      <p:sp>
        <p:nvSpPr>
          <p:cNvPr id="7" name="Frihåndsform 6"/>
          <p:cNvSpPr/>
          <p:nvPr/>
        </p:nvSpPr>
        <p:spPr>
          <a:xfrm>
            <a:off x="3702221" y="1757378"/>
            <a:ext cx="3716748" cy="1944216"/>
          </a:xfrm>
          <a:custGeom>
            <a:avLst/>
            <a:gdLst>
              <a:gd name="connsiteX0" fmla="*/ 0 w 3495553"/>
              <a:gd name="connsiteY0" fmla="*/ 0 h 1398221"/>
              <a:gd name="connsiteX1" fmla="*/ 2796443 w 3495553"/>
              <a:gd name="connsiteY1" fmla="*/ 0 h 1398221"/>
              <a:gd name="connsiteX2" fmla="*/ 3495553 w 3495553"/>
              <a:gd name="connsiteY2" fmla="*/ 699111 h 1398221"/>
              <a:gd name="connsiteX3" fmla="*/ 2796443 w 3495553"/>
              <a:gd name="connsiteY3" fmla="*/ 1398221 h 1398221"/>
              <a:gd name="connsiteX4" fmla="*/ 0 w 3495553"/>
              <a:gd name="connsiteY4" fmla="*/ 1398221 h 1398221"/>
              <a:gd name="connsiteX5" fmla="*/ 699111 w 3495553"/>
              <a:gd name="connsiteY5" fmla="*/ 699111 h 1398221"/>
              <a:gd name="connsiteX6" fmla="*/ 0 w 3495553"/>
              <a:gd name="connsiteY6" fmla="*/ 0 h 1398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95553" h="1398221">
                <a:moveTo>
                  <a:pt x="0" y="0"/>
                </a:moveTo>
                <a:lnTo>
                  <a:pt x="2796443" y="0"/>
                </a:lnTo>
                <a:lnTo>
                  <a:pt x="3495553" y="699111"/>
                </a:lnTo>
                <a:lnTo>
                  <a:pt x="2796443" y="1398221"/>
                </a:lnTo>
                <a:lnTo>
                  <a:pt x="0" y="1398221"/>
                </a:lnTo>
                <a:lnTo>
                  <a:pt x="699111" y="69911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75121" tIns="25337" rIns="724447" bIns="25337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2000" kern="1200" dirty="0"/>
              <a:t>Administrativ koordinerings-gruppe</a:t>
            </a:r>
          </a:p>
        </p:txBody>
      </p:sp>
      <p:sp>
        <p:nvSpPr>
          <p:cNvPr id="8" name="Frihåndsform 7"/>
          <p:cNvSpPr/>
          <p:nvPr/>
        </p:nvSpPr>
        <p:spPr>
          <a:xfrm>
            <a:off x="7555348" y="1712117"/>
            <a:ext cx="3668423" cy="1944216"/>
          </a:xfrm>
          <a:custGeom>
            <a:avLst/>
            <a:gdLst>
              <a:gd name="connsiteX0" fmla="*/ 0 w 3495553"/>
              <a:gd name="connsiteY0" fmla="*/ 0 h 1398221"/>
              <a:gd name="connsiteX1" fmla="*/ 2796443 w 3495553"/>
              <a:gd name="connsiteY1" fmla="*/ 0 h 1398221"/>
              <a:gd name="connsiteX2" fmla="*/ 3495553 w 3495553"/>
              <a:gd name="connsiteY2" fmla="*/ 699111 h 1398221"/>
              <a:gd name="connsiteX3" fmla="*/ 2796443 w 3495553"/>
              <a:gd name="connsiteY3" fmla="*/ 1398221 h 1398221"/>
              <a:gd name="connsiteX4" fmla="*/ 0 w 3495553"/>
              <a:gd name="connsiteY4" fmla="*/ 1398221 h 1398221"/>
              <a:gd name="connsiteX5" fmla="*/ 699111 w 3495553"/>
              <a:gd name="connsiteY5" fmla="*/ 699111 h 1398221"/>
              <a:gd name="connsiteX6" fmla="*/ 0 w 3495553"/>
              <a:gd name="connsiteY6" fmla="*/ 0 h 1398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95553" h="1398221">
                <a:moveTo>
                  <a:pt x="0" y="0"/>
                </a:moveTo>
                <a:lnTo>
                  <a:pt x="2796443" y="0"/>
                </a:lnTo>
                <a:lnTo>
                  <a:pt x="3495553" y="699111"/>
                </a:lnTo>
                <a:lnTo>
                  <a:pt x="2796443" y="1398221"/>
                </a:lnTo>
                <a:lnTo>
                  <a:pt x="0" y="1398221"/>
                </a:lnTo>
                <a:lnTo>
                  <a:pt x="699111" y="69911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75121" tIns="25337" rIns="724447" bIns="25337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2000" kern="1200" dirty="0"/>
              <a:t>Politisk styringsgruppe</a:t>
            </a:r>
          </a:p>
        </p:txBody>
      </p:sp>
      <p:sp>
        <p:nvSpPr>
          <p:cNvPr id="11" name="Frihåndsform 10"/>
          <p:cNvSpPr/>
          <p:nvPr/>
        </p:nvSpPr>
        <p:spPr>
          <a:xfrm>
            <a:off x="3701145" y="4030159"/>
            <a:ext cx="3716747" cy="1920947"/>
          </a:xfrm>
          <a:custGeom>
            <a:avLst/>
            <a:gdLst>
              <a:gd name="connsiteX0" fmla="*/ 0 w 2135187"/>
              <a:gd name="connsiteY0" fmla="*/ 164143 h 1641425"/>
              <a:gd name="connsiteX1" fmla="*/ 164143 w 2135187"/>
              <a:gd name="connsiteY1" fmla="*/ 0 h 1641425"/>
              <a:gd name="connsiteX2" fmla="*/ 1971045 w 2135187"/>
              <a:gd name="connsiteY2" fmla="*/ 0 h 1641425"/>
              <a:gd name="connsiteX3" fmla="*/ 2135188 w 2135187"/>
              <a:gd name="connsiteY3" fmla="*/ 164143 h 1641425"/>
              <a:gd name="connsiteX4" fmla="*/ 2135187 w 2135187"/>
              <a:gd name="connsiteY4" fmla="*/ 1477283 h 1641425"/>
              <a:gd name="connsiteX5" fmla="*/ 1971044 w 2135187"/>
              <a:gd name="connsiteY5" fmla="*/ 1641426 h 1641425"/>
              <a:gd name="connsiteX6" fmla="*/ 164143 w 2135187"/>
              <a:gd name="connsiteY6" fmla="*/ 1641425 h 1641425"/>
              <a:gd name="connsiteX7" fmla="*/ 0 w 2135187"/>
              <a:gd name="connsiteY7" fmla="*/ 1477282 h 1641425"/>
              <a:gd name="connsiteX8" fmla="*/ 0 w 2135187"/>
              <a:gd name="connsiteY8" fmla="*/ 164143 h 164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5187" h="1641425">
                <a:moveTo>
                  <a:pt x="0" y="164143"/>
                </a:moveTo>
                <a:cubicBezTo>
                  <a:pt x="0" y="73489"/>
                  <a:pt x="73489" y="0"/>
                  <a:pt x="164143" y="0"/>
                </a:cubicBezTo>
                <a:lnTo>
                  <a:pt x="1971045" y="0"/>
                </a:lnTo>
                <a:cubicBezTo>
                  <a:pt x="2061699" y="0"/>
                  <a:pt x="2135188" y="73489"/>
                  <a:pt x="2135188" y="164143"/>
                </a:cubicBezTo>
                <a:cubicBezTo>
                  <a:pt x="2135188" y="601856"/>
                  <a:pt x="2135187" y="1039570"/>
                  <a:pt x="2135187" y="1477283"/>
                </a:cubicBezTo>
                <a:cubicBezTo>
                  <a:pt x="2135187" y="1567937"/>
                  <a:pt x="2061698" y="1641426"/>
                  <a:pt x="1971044" y="1641426"/>
                </a:cubicBezTo>
                <a:lnTo>
                  <a:pt x="164143" y="1641425"/>
                </a:lnTo>
                <a:cubicBezTo>
                  <a:pt x="73489" y="1641425"/>
                  <a:pt x="0" y="1567936"/>
                  <a:pt x="0" y="1477282"/>
                </a:cubicBezTo>
                <a:lnTo>
                  <a:pt x="0" y="164143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656" tIns="116656" rIns="116656" bIns="116656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800" u="sng" kern="1200" dirty="0"/>
              <a:t>Staten</a:t>
            </a:r>
            <a:r>
              <a:rPr lang="nb-NO" sz="1800" kern="1200" dirty="0"/>
              <a:t>: </a:t>
            </a:r>
            <a:br>
              <a:rPr lang="nb-NO" sz="1800" kern="1200" dirty="0"/>
            </a:br>
            <a:r>
              <a:rPr lang="nb-NO" dirty="0"/>
              <a:t>SVV</a:t>
            </a:r>
            <a:r>
              <a:rPr lang="nb-NO" sz="1800" kern="1200" dirty="0"/>
              <a:t>, JDIR &amp; FM</a:t>
            </a: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800" u="sng" kern="1200" dirty="0"/>
              <a:t>Lokale</a:t>
            </a:r>
            <a:r>
              <a:rPr lang="nb-NO" sz="1800" kern="1200" dirty="0"/>
              <a:t>: </a:t>
            </a:r>
            <a:br>
              <a:rPr lang="nb-NO" sz="1800" kern="1200" dirty="0"/>
            </a:br>
            <a:r>
              <a:rPr lang="nb-NO" dirty="0"/>
              <a:t>Fylkeskommunen</a:t>
            </a:r>
            <a:br>
              <a:rPr lang="nb-NO" dirty="0"/>
            </a:br>
            <a:r>
              <a:rPr lang="nb-NO" dirty="0"/>
              <a:t>Kommuner</a:t>
            </a:r>
            <a:endParaRPr lang="nb-NO" sz="1800" kern="1200" dirty="0"/>
          </a:p>
        </p:txBody>
      </p:sp>
      <p:sp>
        <p:nvSpPr>
          <p:cNvPr id="12" name="Frihåndsform 11"/>
          <p:cNvSpPr/>
          <p:nvPr/>
        </p:nvSpPr>
        <p:spPr>
          <a:xfrm>
            <a:off x="4203378" y="4244357"/>
            <a:ext cx="452659" cy="529526"/>
          </a:xfrm>
          <a:custGeom>
            <a:avLst/>
            <a:gdLst>
              <a:gd name="connsiteX0" fmla="*/ 0 w 452659"/>
              <a:gd name="connsiteY0" fmla="*/ 105905 h 529526"/>
              <a:gd name="connsiteX1" fmla="*/ 226330 w 452659"/>
              <a:gd name="connsiteY1" fmla="*/ 105905 h 529526"/>
              <a:gd name="connsiteX2" fmla="*/ 226330 w 452659"/>
              <a:gd name="connsiteY2" fmla="*/ 0 h 529526"/>
              <a:gd name="connsiteX3" fmla="*/ 452659 w 452659"/>
              <a:gd name="connsiteY3" fmla="*/ 264763 h 529526"/>
              <a:gd name="connsiteX4" fmla="*/ 226330 w 452659"/>
              <a:gd name="connsiteY4" fmla="*/ 529526 h 529526"/>
              <a:gd name="connsiteX5" fmla="*/ 226330 w 452659"/>
              <a:gd name="connsiteY5" fmla="*/ 423621 h 529526"/>
              <a:gd name="connsiteX6" fmla="*/ 0 w 452659"/>
              <a:gd name="connsiteY6" fmla="*/ 423621 h 529526"/>
              <a:gd name="connsiteX7" fmla="*/ 0 w 452659"/>
              <a:gd name="connsiteY7" fmla="*/ 105905 h 529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2659" h="529526">
                <a:moveTo>
                  <a:pt x="0" y="105905"/>
                </a:moveTo>
                <a:lnTo>
                  <a:pt x="226330" y="105905"/>
                </a:lnTo>
                <a:lnTo>
                  <a:pt x="226330" y="0"/>
                </a:lnTo>
                <a:lnTo>
                  <a:pt x="452659" y="264763"/>
                </a:lnTo>
                <a:lnTo>
                  <a:pt x="226330" y="529526"/>
                </a:lnTo>
                <a:lnTo>
                  <a:pt x="226330" y="423621"/>
                </a:lnTo>
                <a:lnTo>
                  <a:pt x="0" y="423621"/>
                </a:lnTo>
                <a:lnTo>
                  <a:pt x="0" y="105905"/>
                </a:lnTo>
                <a:close/>
              </a:path>
            </a:pathLst>
          </a:custGeom>
          <a:noFill/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05905" rIns="135798" bIns="105905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nb-NO" sz="1400" kern="1200"/>
          </a:p>
        </p:txBody>
      </p:sp>
      <p:sp>
        <p:nvSpPr>
          <p:cNvPr id="13" name="Frihåndsform 12"/>
          <p:cNvSpPr/>
          <p:nvPr/>
        </p:nvSpPr>
        <p:spPr>
          <a:xfrm>
            <a:off x="7678764" y="4030159"/>
            <a:ext cx="3545007" cy="1920947"/>
          </a:xfrm>
          <a:custGeom>
            <a:avLst/>
            <a:gdLst>
              <a:gd name="connsiteX0" fmla="*/ 0 w 2135187"/>
              <a:gd name="connsiteY0" fmla="*/ 164143 h 1641425"/>
              <a:gd name="connsiteX1" fmla="*/ 164143 w 2135187"/>
              <a:gd name="connsiteY1" fmla="*/ 0 h 1641425"/>
              <a:gd name="connsiteX2" fmla="*/ 1971045 w 2135187"/>
              <a:gd name="connsiteY2" fmla="*/ 0 h 1641425"/>
              <a:gd name="connsiteX3" fmla="*/ 2135188 w 2135187"/>
              <a:gd name="connsiteY3" fmla="*/ 164143 h 1641425"/>
              <a:gd name="connsiteX4" fmla="*/ 2135187 w 2135187"/>
              <a:gd name="connsiteY4" fmla="*/ 1477283 h 1641425"/>
              <a:gd name="connsiteX5" fmla="*/ 1971044 w 2135187"/>
              <a:gd name="connsiteY5" fmla="*/ 1641426 h 1641425"/>
              <a:gd name="connsiteX6" fmla="*/ 164143 w 2135187"/>
              <a:gd name="connsiteY6" fmla="*/ 1641425 h 1641425"/>
              <a:gd name="connsiteX7" fmla="*/ 0 w 2135187"/>
              <a:gd name="connsiteY7" fmla="*/ 1477282 h 1641425"/>
              <a:gd name="connsiteX8" fmla="*/ 0 w 2135187"/>
              <a:gd name="connsiteY8" fmla="*/ 164143 h 164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5187" h="1641425">
                <a:moveTo>
                  <a:pt x="0" y="164143"/>
                </a:moveTo>
                <a:cubicBezTo>
                  <a:pt x="0" y="73489"/>
                  <a:pt x="73489" y="0"/>
                  <a:pt x="164143" y="0"/>
                </a:cubicBezTo>
                <a:lnTo>
                  <a:pt x="1971045" y="0"/>
                </a:lnTo>
                <a:cubicBezTo>
                  <a:pt x="2061699" y="0"/>
                  <a:pt x="2135188" y="73489"/>
                  <a:pt x="2135188" y="164143"/>
                </a:cubicBezTo>
                <a:cubicBezTo>
                  <a:pt x="2135188" y="601856"/>
                  <a:pt x="2135187" y="1039570"/>
                  <a:pt x="2135187" y="1477283"/>
                </a:cubicBezTo>
                <a:cubicBezTo>
                  <a:pt x="2135187" y="1567937"/>
                  <a:pt x="2061698" y="1641426"/>
                  <a:pt x="1971044" y="1641426"/>
                </a:cubicBezTo>
                <a:lnTo>
                  <a:pt x="164143" y="1641425"/>
                </a:lnTo>
                <a:cubicBezTo>
                  <a:pt x="73489" y="1641425"/>
                  <a:pt x="0" y="1567936"/>
                  <a:pt x="0" y="1477282"/>
                </a:cubicBezTo>
                <a:lnTo>
                  <a:pt x="0" y="16414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656" tIns="116656" rIns="116656" bIns="116656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800" u="sng" kern="1200" dirty="0"/>
              <a:t>Staten</a:t>
            </a:r>
            <a:r>
              <a:rPr lang="nb-NO" sz="1800" kern="1200" dirty="0"/>
              <a:t>: </a:t>
            </a:r>
            <a:br>
              <a:rPr lang="nb-NO" sz="1800" kern="1200" dirty="0"/>
            </a:br>
            <a:r>
              <a:rPr lang="nb-NO" sz="1800" kern="1200" dirty="0"/>
              <a:t>SD &amp; KMD</a:t>
            </a: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800" u="sng" kern="1200" dirty="0"/>
              <a:t>Lokale</a:t>
            </a:r>
            <a:r>
              <a:rPr lang="nb-NO" sz="1800" kern="1200" dirty="0"/>
              <a:t>: </a:t>
            </a:r>
            <a:br>
              <a:rPr lang="nb-NO" sz="1800" kern="1200" dirty="0"/>
            </a:br>
            <a:r>
              <a:rPr lang="nb-NO" dirty="0"/>
              <a:t>Fylkeskommunen </a:t>
            </a:r>
            <a:br>
              <a:rPr lang="nb-NO" dirty="0"/>
            </a:br>
            <a:r>
              <a:rPr lang="nb-NO" dirty="0"/>
              <a:t>Kommuner</a:t>
            </a:r>
            <a:endParaRPr lang="nb-NO" sz="1800" kern="1200" dirty="0"/>
          </a:p>
        </p:txBody>
      </p:sp>
      <p:sp>
        <p:nvSpPr>
          <p:cNvPr id="14" name="Frihåndsform 13"/>
          <p:cNvSpPr/>
          <p:nvPr/>
        </p:nvSpPr>
        <p:spPr>
          <a:xfrm>
            <a:off x="7192640" y="4244357"/>
            <a:ext cx="452659" cy="529526"/>
          </a:xfrm>
          <a:custGeom>
            <a:avLst/>
            <a:gdLst>
              <a:gd name="connsiteX0" fmla="*/ 0 w 452659"/>
              <a:gd name="connsiteY0" fmla="*/ 105905 h 529526"/>
              <a:gd name="connsiteX1" fmla="*/ 226330 w 452659"/>
              <a:gd name="connsiteY1" fmla="*/ 105905 h 529526"/>
              <a:gd name="connsiteX2" fmla="*/ 226330 w 452659"/>
              <a:gd name="connsiteY2" fmla="*/ 0 h 529526"/>
              <a:gd name="connsiteX3" fmla="*/ 452659 w 452659"/>
              <a:gd name="connsiteY3" fmla="*/ 264763 h 529526"/>
              <a:gd name="connsiteX4" fmla="*/ 226330 w 452659"/>
              <a:gd name="connsiteY4" fmla="*/ 529526 h 529526"/>
              <a:gd name="connsiteX5" fmla="*/ 226330 w 452659"/>
              <a:gd name="connsiteY5" fmla="*/ 423621 h 529526"/>
              <a:gd name="connsiteX6" fmla="*/ 0 w 452659"/>
              <a:gd name="connsiteY6" fmla="*/ 423621 h 529526"/>
              <a:gd name="connsiteX7" fmla="*/ 0 w 452659"/>
              <a:gd name="connsiteY7" fmla="*/ 105905 h 529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2659" h="529526">
                <a:moveTo>
                  <a:pt x="0" y="105905"/>
                </a:moveTo>
                <a:lnTo>
                  <a:pt x="226330" y="105905"/>
                </a:lnTo>
                <a:lnTo>
                  <a:pt x="226330" y="0"/>
                </a:lnTo>
                <a:lnTo>
                  <a:pt x="452659" y="264763"/>
                </a:lnTo>
                <a:lnTo>
                  <a:pt x="226330" y="529526"/>
                </a:lnTo>
                <a:lnTo>
                  <a:pt x="226330" y="423621"/>
                </a:lnTo>
                <a:lnTo>
                  <a:pt x="0" y="423621"/>
                </a:lnTo>
                <a:lnTo>
                  <a:pt x="0" y="105905"/>
                </a:lnTo>
                <a:close/>
              </a:path>
            </a:pathLst>
          </a:custGeom>
          <a:noFill/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05905" rIns="135798" bIns="105905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nb-NO" sz="1400" kern="1200"/>
          </a:p>
        </p:txBody>
      </p:sp>
      <p:sp>
        <p:nvSpPr>
          <p:cNvPr id="10" name="Frihåndsform 7">
            <a:extLst>
              <a:ext uri="{FF2B5EF4-FFF2-40B4-BE49-F238E27FC236}">
                <a16:creationId xmlns:a16="http://schemas.microsoft.com/office/drawing/2014/main" id="{F8865F6B-FE05-43C0-AD07-511025B9642E}"/>
              </a:ext>
            </a:extLst>
          </p:cNvPr>
          <p:cNvSpPr/>
          <p:nvPr/>
        </p:nvSpPr>
        <p:spPr>
          <a:xfrm>
            <a:off x="351068" y="1768217"/>
            <a:ext cx="2914646" cy="790884"/>
          </a:xfrm>
          <a:custGeom>
            <a:avLst/>
            <a:gdLst>
              <a:gd name="connsiteX0" fmla="*/ 0 w 3495553"/>
              <a:gd name="connsiteY0" fmla="*/ 0 h 1398221"/>
              <a:gd name="connsiteX1" fmla="*/ 2796443 w 3495553"/>
              <a:gd name="connsiteY1" fmla="*/ 0 h 1398221"/>
              <a:gd name="connsiteX2" fmla="*/ 3495553 w 3495553"/>
              <a:gd name="connsiteY2" fmla="*/ 699111 h 1398221"/>
              <a:gd name="connsiteX3" fmla="*/ 2796443 w 3495553"/>
              <a:gd name="connsiteY3" fmla="*/ 1398221 h 1398221"/>
              <a:gd name="connsiteX4" fmla="*/ 0 w 3495553"/>
              <a:gd name="connsiteY4" fmla="*/ 1398221 h 1398221"/>
              <a:gd name="connsiteX5" fmla="*/ 699111 w 3495553"/>
              <a:gd name="connsiteY5" fmla="*/ 699111 h 1398221"/>
              <a:gd name="connsiteX6" fmla="*/ 0 w 3495553"/>
              <a:gd name="connsiteY6" fmla="*/ 0 h 1398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95553" h="1398221">
                <a:moveTo>
                  <a:pt x="0" y="0"/>
                </a:moveTo>
                <a:lnTo>
                  <a:pt x="2796443" y="0"/>
                </a:lnTo>
                <a:lnTo>
                  <a:pt x="3495553" y="699111"/>
                </a:lnTo>
                <a:lnTo>
                  <a:pt x="2796443" y="1398221"/>
                </a:lnTo>
                <a:lnTo>
                  <a:pt x="0" y="1398221"/>
                </a:lnTo>
                <a:lnTo>
                  <a:pt x="699111" y="699111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75121" tIns="25337" rIns="724447" bIns="25337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2000" kern="1200" dirty="0" err="1"/>
              <a:t>Sektretariat</a:t>
            </a:r>
            <a:endParaRPr lang="nb-NO" sz="2000" kern="1200" dirty="0"/>
          </a:p>
        </p:txBody>
      </p:sp>
      <p:sp>
        <p:nvSpPr>
          <p:cNvPr id="15" name="Frihåndsform 7">
            <a:extLst>
              <a:ext uri="{FF2B5EF4-FFF2-40B4-BE49-F238E27FC236}">
                <a16:creationId xmlns:a16="http://schemas.microsoft.com/office/drawing/2014/main" id="{978BD8FE-CB59-404C-87B0-162C72E808A3}"/>
              </a:ext>
            </a:extLst>
          </p:cNvPr>
          <p:cNvSpPr/>
          <p:nvPr/>
        </p:nvSpPr>
        <p:spPr>
          <a:xfrm>
            <a:off x="238770" y="2993457"/>
            <a:ext cx="3145697" cy="720195"/>
          </a:xfrm>
          <a:custGeom>
            <a:avLst/>
            <a:gdLst>
              <a:gd name="connsiteX0" fmla="*/ 0 w 3495553"/>
              <a:gd name="connsiteY0" fmla="*/ 0 h 1398221"/>
              <a:gd name="connsiteX1" fmla="*/ 2796443 w 3495553"/>
              <a:gd name="connsiteY1" fmla="*/ 0 h 1398221"/>
              <a:gd name="connsiteX2" fmla="*/ 3495553 w 3495553"/>
              <a:gd name="connsiteY2" fmla="*/ 699111 h 1398221"/>
              <a:gd name="connsiteX3" fmla="*/ 2796443 w 3495553"/>
              <a:gd name="connsiteY3" fmla="*/ 1398221 h 1398221"/>
              <a:gd name="connsiteX4" fmla="*/ 0 w 3495553"/>
              <a:gd name="connsiteY4" fmla="*/ 1398221 h 1398221"/>
              <a:gd name="connsiteX5" fmla="*/ 699111 w 3495553"/>
              <a:gd name="connsiteY5" fmla="*/ 699111 h 1398221"/>
              <a:gd name="connsiteX6" fmla="*/ 0 w 3495553"/>
              <a:gd name="connsiteY6" fmla="*/ 0 h 1398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95553" h="1398221">
                <a:moveTo>
                  <a:pt x="0" y="0"/>
                </a:moveTo>
                <a:lnTo>
                  <a:pt x="2796443" y="0"/>
                </a:lnTo>
                <a:lnTo>
                  <a:pt x="3495553" y="699111"/>
                </a:lnTo>
                <a:lnTo>
                  <a:pt x="2796443" y="1398221"/>
                </a:lnTo>
                <a:lnTo>
                  <a:pt x="0" y="1398221"/>
                </a:lnTo>
                <a:lnTo>
                  <a:pt x="699111" y="69911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75121" tIns="25337" rIns="724447" bIns="25337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400" kern="1200" dirty="0"/>
              <a:t>Div. faggrupper</a:t>
            </a:r>
          </a:p>
        </p:txBody>
      </p:sp>
    </p:spTree>
    <p:extLst>
      <p:ext uri="{BB962C8B-B14F-4D97-AF65-F5344CB8AC3E}">
        <p14:creationId xmlns:p14="http://schemas.microsoft.com/office/powerpoint/2010/main" val="394297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3" grpId="0" animBg="1"/>
      <p:bldP spid="10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56BF947-C5E6-4C92-90E1-05E5C2A20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Nullvekstmålet – hva hvis …… 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734C994-3AFB-4C22-B19C-8BB6357BB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Langsiktige målstyrte avtaler </a:t>
            </a:r>
          </a:p>
          <a:p>
            <a:r>
              <a:rPr lang="nb-NO" dirty="0"/>
              <a:t>Likeverdige parter</a:t>
            </a:r>
          </a:p>
          <a:p>
            <a:r>
              <a:rPr lang="nb-NO" dirty="0"/>
              <a:t>Gjensidig forpliktende avtaler</a:t>
            </a:r>
          </a:p>
          <a:p>
            <a:r>
              <a:rPr lang="nb-NO" dirty="0"/>
              <a:t>Politiske avtaler</a:t>
            </a:r>
          </a:p>
          <a:p>
            <a:r>
              <a:rPr lang="nb-NO" dirty="0"/>
              <a:t>Justere virkemiddelbruken</a:t>
            </a:r>
          </a:p>
          <a:p>
            <a:r>
              <a:rPr lang="nb-NO" dirty="0"/>
              <a:t>Avtalefestet mekanismer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F66D31B-3E5A-49C0-A31C-FD373C0E6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60C1B-21D4-425B-89C8-B0A7AB09A1E4}" type="slidenum">
              <a:rPr lang="nb-NO" smtClean="0"/>
              <a:t>3</a:t>
            </a:fld>
            <a:endParaRPr lang="nb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63DDCB93-D13F-46DF-BEB5-8CAF35898A1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6" name="Plassholder for bilde 5" descr="Et bilde som inneholder utendørs, bygning, person, personer&#10;&#10;Automatisk generert beskrivelse">
            <a:extLst>
              <a:ext uri="{FF2B5EF4-FFF2-40B4-BE49-F238E27FC236}">
                <a16:creationId xmlns:a16="http://schemas.microsoft.com/office/drawing/2014/main" id="{5B327ADD-F82B-4584-B1C0-C52278B8635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051200" y="0"/>
            <a:ext cx="5140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49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EF0561B-6A51-4B4E-A71E-AE367008D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Når målet, men ………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2E228E2-4BE5-4ECC-B103-607B2649A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13000" cy="4351338"/>
          </a:xfrm>
        </p:spPr>
        <p:txBody>
          <a:bodyPr/>
          <a:lstStyle/>
          <a:p>
            <a:r>
              <a:rPr lang="nb-NO" dirty="0"/>
              <a:t>Tidligere eksempel: </a:t>
            </a:r>
            <a:br>
              <a:rPr lang="nb-NO" dirty="0"/>
            </a:br>
            <a:r>
              <a:rPr lang="nb-NO" dirty="0"/>
              <a:t>Belønningsordningen, Nord-Jæren</a:t>
            </a:r>
          </a:p>
          <a:p>
            <a:pPr lvl="1"/>
            <a:r>
              <a:rPr lang="nb-NO" dirty="0"/>
              <a:t>Tydelig forankret i retningslinjene</a:t>
            </a:r>
          </a:p>
          <a:p>
            <a:pPr lvl="1"/>
            <a:endParaRPr lang="nb-NO" dirty="0"/>
          </a:p>
          <a:p>
            <a:r>
              <a:rPr lang="nb-NO" dirty="0"/>
              <a:t>Langsiktig avtaler – jevner ut seg over tid</a:t>
            </a:r>
          </a:p>
          <a:p>
            <a:endParaRPr lang="nb-NO" dirty="0"/>
          </a:p>
          <a:p>
            <a:r>
              <a:rPr lang="nb-NO" dirty="0"/>
              <a:t>Mulig covid19 fører til helt nye reisevaner?</a:t>
            </a:r>
          </a:p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59C77E17-F105-420A-80DB-B76135FA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60C1B-21D4-425B-89C8-B0A7AB09A1E4}" type="slidenum">
              <a:rPr lang="nb-NO" smtClean="0"/>
              <a:t>4</a:t>
            </a:fld>
            <a:endParaRPr lang="nb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419DF0D7-7D99-4ABF-9CAE-6057111B6B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7" name="Plassholder for innhold 19" descr="Et bilde som inneholder sitter, skilt, tog, buss&#10;&#10;Automatisk generert beskrivelse">
            <a:extLst>
              <a:ext uri="{FF2B5EF4-FFF2-40B4-BE49-F238E27FC236}">
                <a16:creationId xmlns:a16="http://schemas.microsoft.com/office/drawing/2014/main" id="{26B62D91-47DD-4C38-BE67-48E2AA2A524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2221" y="1017554"/>
            <a:ext cx="5249779" cy="4822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31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ssholder for bilde 18" descr="Et bilde som inneholder bygning, tog, stasjon, plattform&#10;&#10;Automatisk generert beskrivelse">
            <a:extLst>
              <a:ext uri="{FF2B5EF4-FFF2-40B4-BE49-F238E27FC236}">
                <a16:creationId xmlns:a16="http://schemas.microsoft.com/office/drawing/2014/main" id="{6611923D-98E5-40F9-93F5-B9EB9F29EC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991" b="28567"/>
          <a:stretch/>
        </p:blipFill>
        <p:spPr>
          <a:xfrm>
            <a:off x="6172200" y="1825625"/>
            <a:ext cx="5181600" cy="4106732"/>
          </a:xfrm>
          <a:prstGeom prst="rect">
            <a:avLst/>
          </a:prstGeom>
          <a:noFill/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5419B203-3F6B-43DD-98BD-179775F30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00000" cy="1325563"/>
          </a:xfrm>
        </p:spPr>
        <p:txBody>
          <a:bodyPr anchor="ctr">
            <a:normAutofit/>
          </a:bodyPr>
          <a:lstStyle/>
          <a:p>
            <a:r>
              <a:rPr lang="nb-NO" dirty="0"/>
              <a:t>Krav om restriktive virkemidler 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0C31FAA-87CF-42FB-9B60-8356A52259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06732"/>
          </a:xfrm>
        </p:spPr>
        <p:txBody>
          <a:bodyPr>
            <a:normAutofit/>
          </a:bodyPr>
          <a:lstStyle/>
          <a:p>
            <a:r>
              <a:rPr lang="nb-NO" dirty="0"/>
              <a:t>Målstyrt</a:t>
            </a:r>
          </a:p>
          <a:p>
            <a:r>
              <a:rPr lang="nb-NO" dirty="0"/>
              <a:t>Pakke av virkemidler og finansieringskilder</a:t>
            </a:r>
          </a:p>
          <a:p>
            <a:r>
              <a:rPr lang="nb-NO" dirty="0"/>
              <a:t>Bompenger</a:t>
            </a:r>
          </a:p>
          <a:p>
            <a:pPr lvl="1"/>
            <a:r>
              <a:rPr lang="nb-NO" sz="2400" dirty="0"/>
              <a:t>lokalt initiativ </a:t>
            </a:r>
          </a:p>
          <a:p>
            <a:pPr lvl="1"/>
            <a:r>
              <a:rPr lang="nb-NO" sz="2400" dirty="0"/>
              <a:t>forankres i Stortinget</a:t>
            </a:r>
          </a:p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64CE6E0E-853F-4D9B-BC66-5146A2837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5999" y="6318000"/>
            <a:ext cx="450000" cy="36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BF60C1B-21D4-425B-89C8-B0A7AB09A1E4}" type="slidenum">
              <a:rPr lang="nb-NO" smtClean="0"/>
              <a:pPr>
                <a:spcAft>
                  <a:spcPts val="600"/>
                </a:spcAft>
              </a:pPr>
              <a:t>5</a:t>
            </a:fld>
            <a:endParaRPr lang="nb-NO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5A666A9-0AED-4788-8B07-9C131979904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5932357"/>
            <a:ext cx="5181600" cy="244606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FADEB77E-3FE0-436B-9510-42B499EB90E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72200" y="5932357"/>
            <a:ext cx="5181600" cy="24460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43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ssholder for bilde 7" descr="Et bilde som inneholder bygning, utendørs, natt, gate&#10;&#10;Automatisk generert beskrivelse">
            <a:extLst>
              <a:ext uri="{FF2B5EF4-FFF2-40B4-BE49-F238E27FC236}">
                <a16:creationId xmlns:a16="http://schemas.microsoft.com/office/drawing/2014/main" id="{DCC23DCC-A7B6-4B67-8916-0010689095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 contras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29546" b="11012"/>
          <a:stretch/>
        </p:blipFill>
        <p:spPr>
          <a:xfrm>
            <a:off x="6172200" y="1825625"/>
            <a:ext cx="5181600" cy="4106732"/>
          </a:xfrm>
          <a:prstGeom prst="rect">
            <a:avLst/>
          </a:prstGeom>
          <a:noFill/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E31123B4-43EF-44D5-8187-47B5D6A9F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00000" cy="1325563"/>
          </a:xfrm>
        </p:spPr>
        <p:txBody>
          <a:bodyPr anchor="ctr">
            <a:normAutofit/>
          </a:bodyPr>
          <a:lstStyle/>
          <a:p>
            <a:r>
              <a:rPr lang="nb-NO"/>
              <a:t>Koordinert oppfølging av byområdene 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8332883-0F74-486C-A67A-370F6FBB00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0673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b-NO" sz="1700"/>
              <a:t>Samme: </a:t>
            </a:r>
          </a:p>
          <a:p>
            <a:pPr lvl="1">
              <a:lnSpc>
                <a:spcPct val="90000"/>
              </a:lnSpc>
            </a:pPr>
            <a:r>
              <a:rPr lang="nb-NO" sz="1700"/>
              <a:t>Målsetting - Styringsmodell  -  Indikatorsett </a:t>
            </a:r>
          </a:p>
          <a:p>
            <a:pPr>
              <a:lnSpc>
                <a:spcPct val="90000"/>
              </a:lnSpc>
            </a:pPr>
            <a:r>
              <a:rPr lang="nb-NO" sz="1700"/>
              <a:t>Tilpasninger: </a:t>
            </a:r>
          </a:p>
          <a:p>
            <a:pPr lvl="1">
              <a:lnSpc>
                <a:spcPct val="90000"/>
              </a:lnSpc>
            </a:pPr>
            <a:r>
              <a:rPr lang="nb-NO" sz="1700"/>
              <a:t>Ekstra målsettinger</a:t>
            </a:r>
          </a:p>
          <a:p>
            <a:pPr lvl="1">
              <a:lnSpc>
                <a:spcPct val="90000"/>
              </a:lnSpc>
            </a:pPr>
            <a:r>
              <a:rPr lang="nb-NO" sz="1700"/>
              <a:t>Ekstra lokale indikatorer</a:t>
            </a:r>
          </a:p>
          <a:p>
            <a:pPr lvl="1">
              <a:lnSpc>
                <a:spcPct val="90000"/>
              </a:lnSpc>
            </a:pPr>
            <a:r>
              <a:rPr lang="nb-NO" sz="1700"/>
              <a:t>Bompengepakken </a:t>
            </a:r>
            <a:r>
              <a:rPr lang="nb-NO" sz="1700" err="1"/>
              <a:t>ift</a:t>
            </a:r>
            <a:r>
              <a:rPr lang="nb-NO" sz="1700"/>
              <a:t> byvekstavtalen</a:t>
            </a:r>
          </a:p>
          <a:p>
            <a:pPr lvl="1">
              <a:lnSpc>
                <a:spcPct val="90000"/>
              </a:lnSpc>
            </a:pPr>
            <a:r>
              <a:rPr lang="nb-NO" sz="1700"/>
              <a:t>SVV foreslått enklere styringsmodell for de mindre byområdene</a:t>
            </a:r>
          </a:p>
          <a:p>
            <a:pPr>
              <a:lnSpc>
                <a:spcPct val="90000"/>
              </a:lnSpc>
            </a:pPr>
            <a:r>
              <a:rPr lang="nb-NO" sz="1700"/>
              <a:t>Ulike problemstillinger som får mest fokus</a:t>
            </a:r>
          </a:p>
          <a:p>
            <a:pPr>
              <a:lnSpc>
                <a:spcPct val="90000"/>
              </a:lnSpc>
            </a:pPr>
            <a:r>
              <a:rPr lang="nb-NO" sz="1700"/>
              <a:t>Ulikt utgangspunkt; </a:t>
            </a:r>
          </a:p>
          <a:p>
            <a:pPr lvl="1">
              <a:lnSpc>
                <a:spcPct val="90000"/>
              </a:lnSpc>
            </a:pPr>
            <a:r>
              <a:rPr lang="nb-NO" sz="1700"/>
              <a:t>bilandel/kollektivandel </a:t>
            </a:r>
          </a:p>
          <a:p>
            <a:pPr lvl="1">
              <a:lnSpc>
                <a:spcPct val="90000"/>
              </a:lnSpc>
            </a:pPr>
            <a:r>
              <a:rPr lang="nb-NO" sz="1700"/>
              <a:t>erfaring m bompenger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B4CC400-1A1F-482B-A61E-31286C640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5999" y="6318000"/>
            <a:ext cx="450000" cy="36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BF60C1B-21D4-425B-89C8-B0A7AB09A1E4}" type="slidenum">
              <a:rPr lang="nb-NO" smtClean="0"/>
              <a:pPr>
                <a:spcAft>
                  <a:spcPts val="600"/>
                </a:spcAft>
              </a:pPr>
              <a:t>6</a:t>
            </a:fld>
            <a:endParaRPr lang="nb-NO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1229295D-0DCC-4D38-92DA-AAE5F47A3BC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5932357"/>
            <a:ext cx="5181600" cy="244606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DEAA27F8-2C03-4D29-8B03-7466727B486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72200" y="5932357"/>
            <a:ext cx="5181600" cy="24460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38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>
            <a:extLst>
              <a:ext uri="{FF2B5EF4-FFF2-40B4-BE49-F238E27FC236}">
                <a16:creationId xmlns:a16="http://schemas.microsoft.com/office/drawing/2014/main" id="{437C5CB0-3769-423A-B804-06F6A7957CE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39700" y="197109"/>
            <a:ext cx="12211050" cy="6858000"/>
          </a:xfrm>
        </p:spPr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39B8992B-0236-40B8-A152-65E1374B4BF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b-NO" dirty="0"/>
              <a:t>Åse Nossum, ase@sd.dep.no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6FD060DF-A984-4E10-B935-D27868E68B6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9" name="Plassholder for innhold 23" descr="Et bilde som inneholder bygning, tog, buss, t-bane&#10;&#10;Automatisk generert beskrivelse">
            <a:extLst>
              <a:ext uri="{FF2B5EF4-FFF2-40B4-BE49-F238E27FC236}">
                <a16:creationId xmlns:a16="http://schemas.microsoft.com/office/drawing/2014/main" id="{E111E9B7-BE23-4E97-8C46-15728FCED4B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3306"/>
            <a:ext cx="12350750" cy="8078460"/>
          </a:xfrm>
          <a:prstGeom prst="rect">
            <a:avLst/>
          </a:prstGeom>
        </p:spPr>
      </p:pic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9919522-DBEF-4F9B-A2E6-11D11E2EADB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nb-NO" dirty="0"/>
              <a:t>Takk for meg	</a:t>
            </a:r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5FD20768-7595-4FED-95F7-B1B41DCE29C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nb-NO" dirty="0"/>
              <a:t>Åse Nossum, Samferdselsdepartementet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D387D0D-05F7-4141-B643-816F43891D2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-19050" y="-6137"/>
            <a:ext cx="12369800" cy="850362"/>
          </a:xfrm>
        </p:spPr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5406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D">
  <a:themeElements>
    <a:clrScheme name="SD">
      <a:dk1>
        <a:srgbClr val="000000"/>
      </a:dk1>
      <a:lt1>
        <a:srgbClr val="FFFFFF"/>
      </a:lt1>
      <a:dk2>
        <a:srgbClr val="003761"/>
      </a:dk2>
      <a:lt2>
        <a:srgbClr val="FFFFFF"/>
      </a:lt2>
      <a:accent1>
        <a:srgbClr val="005293"/>
      </a:accent1>
      <a:accent2>
        <a:srgbClr val="FF6D22"/>
      </a:accent2>
      <a:accent3>
        <a:srgbClr val="49BEE3"/>
      </a:accent3>
      <a:accent4>
        <a:srgbClr val="8D817B"/>
      </a:accent4>
      <a:accent5>
        <a:srgbClr val="983222"/>
      </a:accent5>
      <a:accent6>
        <a:srgbClr val="3F9C35"/>
      </a:accent6>
      <a:hlink>
        <a:srgbClr val="30A5FF"/>
      </a:hlink>
      <a:folHlink>
        <a:srgbClr val="FF6875"/>
      </a:folHlink>
    </a:clrScheme>
    <a:fontScheme name="TESTFON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D" id="{272299DB-643C-49CC-A150-44AC949FBB64}" vid="{7936BF7C-2DAB-439A-8767-556770AA563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183</Words>
  <Application>Microsoft Office PowerPoint</Application>
  <PresentationFormat>Widescreen</PresentationFormat>
  <Paragraphs>53</Paragraphs>
  <Slides>7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11" baseType="lpstr">
      <vt:lpstr>Arial</vt:lpstr>
      <vt:lpstr>Calibri</vt:lpstr>
      <vt:lpstr>Open Sans</vt:lpstr>
      <vt:lpstr>SD</vt:lpstr>
      <vt:lpstr>PowerPoint-presentasjon</vt:lpstr>
      <vt:lpstr>Styringsmodell - Byvekstavtaler</vt:lpstr>
      <vt:lpstr>Nullvekstmålet – hva hvis …… ?</vt:lpstr>
      <vt:lpstr>Når målet, men ………</vt:lpstr>
      <vt:lpstr>Krav om restriktive virkemidler ?</vt:lpstr>
      <vt:lpstr>Koordinert oppfølging av byområdene ?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Nossum Åse</dc:creator>
  <cp:lastModifiedBy>Nossum Åse</cp:lastModifiedBy>
  <cp:revision>5</cp:revision>
  <dcterms:created xsi:type="dcterms:W3CDTF">2020-11-30T20:40:46Z</dcterms:created>
  <dcterms:modified xsi:type="dcterms:W3CDTF">2020-12-01T11:38:38Z</dcterms:modified>
</cp:coreProperties>
</file>