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8"/>
  </p:notesMasterIdLst>
  <p:sldIdLst>
    <p:sldId id="258" r:id="rId5"/>
    <p:sldId id="259" r:id="rId6"/>
    <p:sldId id="392" r:id="rId7"/>
    <p:sldId id="393" r:id="rId8"/>
    <p:sldId id="327" r:id="rId9"/>
    <p:sldId id="325" r:id="rId10"/>
    <p:sldId id="326" r:id="rId11"/>
    <p:sldId id="260" r:id="rId12"/>
    <p:sldId id="315" r:id="rId13"/>
    <p:sldId id="395" r:id="rId14"/>
    <p:sldId id="396" r:id="rId15"/>
    <p:sldId id="297" r:id="rId16"/>
    <p:sldId id="31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14B008-2FAA-05F5-E9B4-4CB9E5576912}" name="Cecilie Langholm" initials="CL" userId="S::cecilie.langholm@udir.no::efba87e7-2a36-453c-a522-a7cb7d6a168b" providerId="AD"/>
  <p188:author id="{2B27B6E2-ED24-3639-E5A4-ED19024B8F19}" name="Camilla Vibe Lindgaard" initials="CL" userId="S::camilla.vibe.lindgaard@udir.no::3cb0dbee-9401-434a-98c8-dcfd5647185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Sørfjord" initials="LS" lastIdx="2" clrIdx="0">
    <p:extLst>
      <p:ext uri="{19B8F6BF-5375-455C-9EA6-DF929625EA0E}">
        <p15:presenceInfo xmlns:p15="http://schemas.microsoft.com/office/powerpoint/2012/main" userId="S-1-5-21-1060284298-1532298954-725345543-22008" providerId="AD"/>
      </p:ext>
    </p:extLst>
  </p:cmAuthor>
  <p:cmAuthor id="2" name="Cecilie Langholm" initials="CL" lastIdx="3" clrIdx="1">
    <p:extLst>
      <p:ext uri="{19B8F6BF-5375-455C-9EA6-DF929625EA0E}">
        <p15:presenceInfo xmlns:p15="http://schemas.microsoft.com/office/powerpoint/2012/main" userId="S::Cecilie.Langholm@udir.no::efba87e7-2a36-453c-a522-a7cb7d6a16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5D8"/>
    <a:srgbClr val="E8C3B4"/>
    <a:srgbClr val="D0D0D0"/>
    <a:srgbClr val="CFCFCF"/>
    <a:srgbClr val="D2D2D2"/>
    <a:srgbClr val="CDCDCD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3D85C-BD7D-4340-9E14-17B39CF3FC27}" v="9" dt="2022-04-27T09:29:59.648"/>
    <p1510:client id="{2F197B1E-53C7-428D-BC8E-971814F3F76E}" v="1" dt="2022-04-25T20:06:02.585"/>
    <p1510:client id="{56C2AE7B-3F82-4C9C-A054-57DCCE93E13C}" v="3" dt="2022-04-26T07:45:54.174"/>
    <p1510:client id="{86C4D16F-8A8C-4FD7-9B22-B25CCE95C264}" v="3" dt="2022-04-26T09:14:51.257"/>
    <p1510:client id="{C7877C06-C6B9-4390-93F6-B3A6707C3697}" v="418" dt="2022-04-25T20:39:19.9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151" autoAdjust="0"/>
  </p:normalViewPr>
  <p:slideViewPr>
    <p:cSldViewPr snapToGrid="0">
      <p:cViewPr varScale="1">
        <p:scale>
          <a:sx n="44" d="100"/>
          <a:sy n="44" d="100"/>
        </p:scale>
        <p:origin x="804" y="2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e Langholm" userId="S::cecilie.langholm@udir.no::efba87e7-2a36-453c-a522-a7cb7d6a168b" providerId="AD" clId="Web-{2F197B1E-53C7-428D-BC8E-971814F3F76E}"/>
    <pc:docChg chg="modSld">
      <pc:chgData name="Cecilie Langholm" userId="S::cecilie.langholm@udir.no::efba87e7-2a36-453c-a522-a7cb7d6a168b" providerId="AD" clId="Web-{2F197B1E-53C7-428D-BC8E-971814F3F76E}" dt="2022-04-25T20:06:02.585" v="0" actId="1076"/>
      <pc:docMkLst>
        <pc:docMk/>
      </pc:docMkLst>
      <pc:sldChg chg="modSp">
        <pc:chgData name="Cecilie Langholm" userId="S::cecilie.langholm@udir.no::efba87e7-2a36-453c-a522-a7cb7d6a168b" providerId="AD" clId="Web-{2F197B1E-53C7-428D-BC8E-971814F3F76E}" dt="2022-04-25T20:06:02.585" v="0" actId="1076"/>
        <pc:sldMkLst>
          <pc:docMk/>
          <pc:sldMk cId="791372904" sldId="259"/>
        </pc:sldMkLst>
        <pc:picChg chg="mod">
          <ac:chgData name="Cecilie Langholm" userId="S::cecilie.langholm@udir.no::efba87e7-2a36-453c-a522-a7cb7d6a168b" providerId="AD" clId="Web-{2F197B1E-53C7-428D-BC8E-971814F3F76E}" dt="2022-04-25T20:06:02.585" v="0" actId="1076"/>
          <ac:picMkLst>
            <pc:docMk/>
            <pc:sldMk cId="791372904" sldId="259"/>
            <ac:picMk id="1026" creationId="{BE3282A5-55E3-4FD5-A8C4-DC74A80A2CB2}"/>
          </ac:picMkLst>
        </pc:picChg>
      </pc:sldChg>
    </pc:docChg>
  </pc:docChgLst>
  <pc:docChgLst>
    <pc:chgData name="Camilla Vibe Lindgaard" userId="S::camilla.vibe.lindgaard@udir.no::3cb0dbee-9401-434a-98c8-dcfd5647185b" providerId="AD" clId="Web-{0903D85C-BD7D-4340-9E14-17B39CF3FC27}"/>
    <pc:docChg chg="modSld">
      <pc:chgData name="Camilla Vibe Lindgaard" userId="S::camilla.vibe.lindgaard@udir.no::3cb0dbee-9401-434a-98c8-dcfd5647185b" providerId="AD" clId="Web-{0903D85C-BD7D-4340-9E14-17B39CF3FC27}" dt="2022-04-27T09:29:59.648" v="9"/>
      <pc:docMkLst>
        <pc:docMk/>
      </pc:docMkLst>
      <pc:sldChg chg="modSp">
        <pc:chgData name="Camilla Vibe Lindgaard" userId="S::camilla.vibe.lindgaard@udir.no::3cb0dbee-9401-434a-98c8-dcfd5647185b" providerId="AD" clId="Web-{0903D85C-BD7D-4340-9E14-17B39CF3FC27}" dt="2022-04-27T09:29:06.128" v="7" actId="20577"/>
        <pc:sldMkLst>
          <pc:docMk/>
          <pc:sldMk cId="865640384" sldId="393"/>
        </pc:sldMkLst>
        <pc:spChg chg="mod">
          <ac:chgData name="Camilla Vibe Lindgaard" userId="S::camilla.vibe.lindgaard@udir.no::3cb0dbee-9401-434a-98c8-dcfd5647185b" providerId="AD" clId="Web-{0903D85C-BD7D-4340-9E14-17B39CF3FC27}" dt="2022-04-27T09:29:06.128" v="7" actId="20577"/>
          <ac:spMkLst>
            <pc:docMk/>
            <pc:sldMk cId="865640384" sldId="393"/>
            <ac:spMk id="3" creationId="{699E2C52-E001-4AB2-B057-49BA2B8D5F5E}"/>
          </ac:spMkLst>
        </pc:spChg>
      </pc:sldChg>
      <pc:sldChg chg="modNotes">
        <pc:chgData name="Camilla Vibe Lindgaard" userId="S::camilla.vibe.lindgaard@udir.no::3cb0dbee-9401-434a-98c8-dcfd5647185b" providerId="AD" clId="Web-{0903D85C-BD7D-4340-9E14-17B39CF3FC27}" dt="2022-04-27T09:29:43.428" v="8"/>
        <pc:sldMkLst>
          <pc:docMk/>
          <pc:sldMk cId="3613588470" sldId="395"/>
        </pc:sldMkLst>
      </pc:sldChg>
      <pc:sldChg chg="delCm">
        <pc:chgData name="Camilla Vibe Lindgaard" userId="S::camilla.vibe.lindgaard@udir.no::3cb0dbee-9401-434a-98c8-dcfd5647185b" providerId="AD" clId="Web-{0903D85C-BD7D-4340-9E14-17B39CF3FC27}" dt="2022-04-27T09:29:59.648" v="9"/>
        <pc:sldMkLst>
          <pc:docMk/>
          <pc:sldMk cId="1817176314" sldId="396"/>
        </pc:sldMkLst>
      </pc:sldChg>
    </pc:docChg>
  </pc:docChgLst>
  <pc:docChgLst>
    <pc:chgData name="Cecilie Langholm" userId="S::cecilie.langholm@udir.no::efba87e7-2a36-453c-a522-a7cb7d6a168b" providerId="AD" clId="Web-{86C4D16F-8A8C-4FD7-9B22-B25CCE95C264}"/>
    <pc:docChg chg="modSld">
      <pc:chgData name="Cecilie Langholm" userId="S::cecilie.langholm@udir.no::efba87e7-2a36-453c-a522-a7cb7d6a168b" providerId="AD" clId="Web-{86C4D16F-8A8C-4FD7-9B22-B25CCE95C264}" dt="2022-04-26T09:14:51.257" v="2" actId="1076"/>
      <pc:docMkLst>
        <pc:docMk/>
      </pc:docMkLst>
      <pc:sldChg chg="modSp">
        <pc:chgData name="Cecilie Langholm" userId="S::cecilie.langholm@udir.no::efba87e7-2a36-453c-a522-a7cb7d6a168b" providerId="AD" clId="Web-{86C4D16F-8A8C-4FD7-9B22-B25CCE95C264}" dt="2022-04-26T09:14:51.257" v="2" actId="1076"/>
        <pc:sldMkLst>
          <pc:docMk/>
          <pc:sldMk cId="2557645554" sldId="325"/>
        </pc:sldMkLst>
        <pc:picChg chg="mod">
          <ac:chgData name="Cecilie Langholm" userId="S::cecilie.langholm@udir.no::efba87e7-2a36-453c-a522-a7cb7d6a168b" providerId="AD" clId="Web-{86C4D16F-8A8C-4FD7-9B22-B25CCE95C264}" dt="2022-04-26T09:14:51.257" v="2" actId="1076"/>
          <ac:picMkLst>
            <pc:docMk/>
            <pc:sldMk cId="2557645554" sldId="325"/>
            <ac:picMk id="10" creationId="{9AF959D4-6350-4EC5-911B-D315D20DF66B}"/>
          </ac:picMkLst>
        </pc:picChg>
      </pc:sldChg>
    </pc:docChg>
  </pc:docChgLst>
  <pc:docChgLst>
    <pc:chgData name="Cecilie Langholm" userId="efba87e7-2a36-453c-a522-a7cb7d6a168b" providerId="ADAL" clId="{C7877C06-C6B9-4390-93F6-B3A6707C3697}"/>
    <pc:docChg chg="custSel addSld delSld modSld sldOrd">
      <pc:chgData name="Cecilie Langholm" userId="efba87e7-2a36-453c-a522-a7cb7d6a168b" providerId="ADAL" clId="{C7877C06-C6B9-4390-93F6-B3A6707C3697}" dt="2022-04-25T20:39:32.244" v="1102" actId="1589"/>
      <pc:docMkLst>
        <pc:docMk/>
      </pc:docMkLst>
      <pc:sldChg chg="del">
        <pc:chgData name="Cecilie Langholm" userId="efba87e7-2a36-453c-a522-a7cb7d6a168b" providerId="ADAL" clId="{C7877C06-C6B9-4390-93F6-B3A6707C3697}" dt="2022-04-25T20:16:22.106" v="83" actId="47"/>
        <pc:sldMkLst>
          <pc:docMk/>
          <pc:sldMk cId="81376011" sldId="314"/>
        </pc:sldMkLst>
      </pc:sldChg>
      <pc:sldChg chg="new del">
        <pc:chgData name="Cecilie Langholm" userId="efba87e7-2a36-453c-a522-a7cb7d6a168b" providerId="ADAL" clId="{C7877C06-C6B9-4390-93F6-B3A6707C3697}" dt="2022-04-25T20:21:48.249" v="440" actId="47"/>
        <pc:sldMkLst>
          <pc:docMk/>
          <pc:sldMk cId="3416362551" sldId="394"/>
        </pc:sldMkLst>
      </pc:sldChg>
      <pc:sldChg chg="addSp delSp modSp new mod ord modClrScheme addCm modCm chgLayout modNotesTx">
        <pc:chgData name="Cecilie Langholm" userId="efba87e7-2a36-453c-a522-a7cb7d6a168b" providerId="ADAL" clId="{C7877C06-C6B9-4390-93F6-B3A6707C3697}" dt="2022-04-25T20:31:44.676" v="969" actId="20577"/>
        <pc:sldMkLst>
          <pc:docMk/>
          <pc:sldMk cId="3613588470" sldId="395"/>
        </pc:sldMkLst>
        <pc:spChg chg="del">
          <ac:chgData name="Cecilie Langholm" userId="efba87e7-2a36-453c-a522-a7cb7d6a168b" providerId="ADAL" clId="{C7877C06-C6B9-4390-93F6-B3A6707C3697}" dt="2022-04-25T20:14:11.152" v="5" actId="26606"/>
          <ac:spMkLst>
            <pc:docMk/>
            <pc:sldMk cId="3613588470" sldId="395"/>
            <ac:spMk id="2" creationId="{86BB7F0C-76B3-4CCC-810F-B7C41F04DA93}"/>
          </ac:spMkLst>
        </pc:spChg>
        <pc:spChg chg="del">
          <ac:chgData name="Cecilie Langholm" userId="efba87e7-2a36-453c-a522-a7cb7d6a168b" providerId="ADAL" clId="{C7877C06-C6B9-4390-93F6-B3A6707C3697}" dt="2022-04-25T20:14:11.152" v="5" actId="26606"/>
          <ac:spMkLst>
            <pc:docMk/>
            <pc:sldMk cId="3613588470" sldId="395"/>
            <ac:spMk id="3" creationId="{05183213-6483-4424-BA45-4D1BB6293DFF}"/>
          </ac:spMkLst>
        </pc:spChg>
        <pc:spChg chg="del">
          <ac:chgData name="Cecilie Langholm" userId="efba87e7-2a36-453c-a522-a7cb7d6a168b" providerId="ADAL" clId="{C7877C06-C6B9-4390-93F6-B3A6707C3697}" dt="2022-04-25T20:13:57.666" v="2" actId="931"/>
          <ac:spMkLst>
            <pc:docMk/>
            <pc:sldMk cId="3613588470" sldId="395"/>
            <ac:spMk id="4" creationId="{CBCFB96C-AA84-45CF-A7CF-23B1AE093643}"/>
          </ac:spMkLst>
        </pc:spChg>
        <pc:spChg chg="add mod">
          <ac:chgData name="Cecilie Langholm" userId="efba87e7-2a36-453c-a522-a7cb7d6a168b" providerId="ADAL" clId="{C7877C06-C6B9-4390-93F6-B3A6707C3697}" dt="2022-04-25T20:31:33.379" v="968" actId="20577"/>
          <ac:spMkLst>
            <pc:docMk/>
            <pc:sldMk cId="3613588470" sldId="395"/>
            <ac:spMk id="11" creationId="{380F3DC2-31D7-6AF4-1589-DA8C3B5875AD}"/>
          </ac:spMkLst>
        </pc:spChg>
        <pc:spChg chg="add mod">
          <ac:chgData name="Cecilie Langholm" userId="efba87e7-2a36-453c-a522-a7cb7d6a168b" providerId="ADAL" clId="{C7877C06-C6B9-4390-93F6-B3A6707C3697}" dt="2022-04-25T20:23:22.490" v="461" actId="20577"/>
          <ac:spMkLst>
            <pc:docMk/>
            <pc:sldMk cId="3613588470" sldId="395"/>
            <ac:spMk id="13" creationId="{710E2C70-7A25-A767-CCE3-FFE6A57FAA6A}"/>
          </ac:spMkLst>
        </pc:spChg>
        <pc:picChg chg="add mod modCrop">
          <ac:chgData name="Cecilie Langholm" userId="efba87e7-2a36-453c-a522-a7cb7d6a168b" providerId="ADAL" clId="{C7877C06-C6B9-4390-93F6-B3A6707C3697}" dt="2022-04-25T20:15:52.534" v="81" actId="1076"/>
          <ac:picMkLst>
            <pc:docMk/>
            <pc:sldMk cId="3613588470" sldId="395"/>
            <ac:picMk id="6" creationId="{C1C2B735-9315-4ECD-A3A1-BE95DB7A7572}"/>
          </ac:picMkLst>
        </pc:picChg>
      </pc:sldChg>
      <pc:sldChg chg="addSp delSp modSp new mod addCm modCm">
        <pc:chgData name="Cecilie Langholm" userId="efba87e7-2a36-453c-a522-a7cb7d6a168b" providerId="ADAL" clId="{C7877C06-C6B9-4390-93F6-B3A6707C3697}" dt="2022-04-25T20:39:32.244" v="1102" actId="1589"/>
        <pc:sldMkLst>
          <pc:docMk/>
          <pc:sldMk cId="1817176314" sldId="396"/>
        </pc:sldMkLst>
        <pc:spChg chg="mod">
          <ac:chgData name="Cecilie Langholm" userId="efba87e7-2a36-453c-a522-a7cb7d6a168b" providerId="ADAL" clId="{C7877C06-C6B9-4390-93F6-B3A6707C3697}" dt="2022-04-25T20:39:01.323" v="1100" actId="20577"/>
          <ac:spMkLst>
            <pc:docMk/>
            <pc:sldMk cId="1817176314" sldId="396"/>
            <ac:spMk id="2" creationId="{CF319E9B-EE06-4588-BB54-6571F01936E6}"/>
          </ac:spMkLst>
        </pc:spChg>
        <pc:spChg chg="del">
          <ac:chgData name="Cecilie Langholm" userId="efba87e7-2a36-453c-a522-a7cb7d6a168b" providerId="ADAL" clId="{C7877C06-C6B9-4390-93F6-B3A6707C3697}" dt="2022-04-25T20:33:39.091" v="971" actId="931"/>
          <ac:spMkLst>
            <pc:docMk/>
            <pc:sldMk cId="1817176314" sldId="396"/>
            <ac:spMk id="3" creationId="{8DF6F170-F619-4C4A-A884-1B1948CE142B}"/>
          </ac:spMkLst>
        </pc:spChg>
        <pc:picChg chg="add mod modCrop">
          <ac:chgData name="Cecilie Langholm" userId="efba87e7-2a36-453c-a522-a7cb7d6a168b" providerId="ADAL" clId="{C7877C06-C6B9-4390-93F6-B3A6707C3697}" dt="2022-04-25T20:36:20.895" v="1067" actId="1076"/>
          <ac:picMkLst>
            <pc:docMk/>
            <pc:sldMk cId="1817176314" sldId="396"/>
            <ac:picMk id="5" creationId="{697E75F3-6774-4087-9A5C-B99406EFACF3}"/>
          </ac:picMkLst>
        </pc:picChg>
      </pc:sldChg>
      <pc:sldChg chg="addSp delSp modSp add del mod">
        <pc:chgData name="Cecilie Langholm" userId="efba87e7-2a36-453c-a522-a7cb7d6a168b" providerId="ADAL" clId="{C7877C06-C6B9-4390-93F6-B3A6707C3697}" dt="2022-04-25T20:22:11.777" v="444" actId="47"/>
        <pc:sldMkLst>
          <pc:docMk/>
          <pc:sldMk cId="2928725313" sldId="396"/>
        </pc:sldMkLst>
        <pc:spChg chg="add mod">
          <ac:chgData name="Cecilie Langholm" userId="efba87e7-2a36-453c-a522-a7cb7d6a168b" providerId="ADAL" clId="{C7877C06-C6B9-4390-93F6-B3A6707C3697}" dt="2022-04-25T20:21:58.777" v="443" actId="478"/>
          <ac:spMkLst>
            <pc:docMk/>
            <pc:sldMk cId="2928725313" sldId="396"/>
            <ac:spMk id="3" creationId="{601CFA45-D619-422B-8C1D-F164DE12C32B}"/>
          </ac:spMkLst>
        </pc:spChg>
        <pc:picChg chg="del">
          <ac:chgData name="Cecilie Langholm" userId="efba87e7-2a36-453c-a522-a7cb7d6a168b" providerId="ADAL" clId="{C7877C06-C6B9-4390-93F6-B3A6707C3697}" dt="2022-04-25T20:21:58.777" v="443" actId="478"/>
          <ac:picMkLst>
            <pc:docMk/>
            <pc:sldMk cId="2928725313" sldId="396"/>
            <ac:picMk id="6" creationId="{C1C2B735-9315-4ECD-A3A1-BE95DB7A7572}"/>
          </ac:picMkLst>
        </pc:picChg>
      </pc:sldChg>
      <pc:sldChg chg="add del">
        <pc:chgData name="Cecilie Langholm" userId="efba87e7-2a36-453c-a522-a7cb7d6a168b" providerId="ADAL" clId="{C7877C06-C6B9-4390-93F6-B3A6707C3697}" dt="2022-04-25T20:21:53.274" v="442" actId="47"/>
        <pc:sldMkLst>
          <pc:docMk/>
          <pc:sldMk cId="2469249143" sldId="397"/>
        </pc:sldMkLst>
      </pc:sldChg>
    </pc:docChg>
  </pc:docChgLst>
  <pc:docChgLst>
    <pc:chgData name="Cecilie Langholm" userId="S::cecilie.langholm@udir.no::efba87e7-2a36-453c-a522-a7cb7d6a168b" providerId="AD" clId="Web-{777E987B-9FD2-454E-9FAD-9822BFBFB9ED}"/>
    <pc:docChg chg="mod">
      <pc:chgData name="Cecilie Langholm" userId="S::cecilie.langholm@udir.no::efba87e7-2a36-453c-a522-a7cb7d6a168b" providerId="AD" clId="Web-{777E987B-9FD2-454E-9FAD-9822BFBFB9ED}" dt="2022-04-20T09:37:50.686" v="4"/>
      <pc:docMkLst>
        <pc:docMk/>
      </pc:docMkLst>
      <pc:sldChg chg="addCm modCm">
        <pc:chgData name="Cecilie Langholm" userId="S::cecilie.langholm@udir.no::efba87e7-2a36-453c-a522-a7cb7d6a168b" providerId="AD" clId="Web-{777E987B-9FD2-454E-9FAD-9822BFBFB9ED}" dt="2022-04-20T09:36:58.341" v="3"/>
        <pc:sldMkLst>
          <pc:docMk/>
          <pc:sldMk cId="1694962954" sldId="297"/>
        </pc:sldMkLst>
      </pc:sldChg>
      <pc:sldChg chg="addCm">
        <pc:chgData name="Cecilie Langholm" userId="S::cecilie.langholm@udir.no::efba87e7-2a36-453c-a522-a7cb7d6a168b" providerId="AD" clId="Web-{777E987B-9FD2-454E-9FAD-9822BFBFB9ED}" dt="2022-04-20T09:37:50.686" v="4"/>
        <pc:sldMkLst>
          <pc:docMk/>
          <pc:sldMk cId="81376011" sldId="314"/>
        </pc:sldMkLst>
      </pc:sldChg>
      <pc:sldChg chg="addCm">
        <pc:chgData name="Cecilie Langholm" userId="S::cecilie.langholm@udir.no::efba87e7-2a36-453c-a522-a7cb7d6a168b" providerId="AD" clId="Web-{777E987B-9FD2-454E-9FAD-9822BFBFB9ED}" dt="2022-04-20T09:36:20.715" v="1"/>
        <pc:sldMkLst>
          <pc:docMk/>
          <pc:sldMk cId="2557645554" sldId="325"/>
        </pc:sldMkLst>
      </pc:sldChg>
    </pc:docChg>
  </pc:docChgLst>
  <pc:docChgLst>
    <pc:chgData name="Camilla Vibe Lindgaard" userId="3cb0dbee-9401-434a-98c8-dcfd5647185b" providerId="ADAL" clId="{AB04F18B-EE99-4366-99F1-590BC0B1D4A6}"/>
    <pc:docChg chg="custSel addSld delSld modSld">
      <pc:chgData name="Camilla Vibe Lindgaard" userId="3cb0dbee-9401-434a-98c8-dcfd5647185b" providerId="ADAL" clId="{AB04F18B-EE99-4366-99F1-590BC0B1D4A6}" dt="2022-04-20T10:14:00.546" v="68" actId="26606"/>
      <pc:docMkLst>
        <pc:docMk/>
      </pc:docMkLst>
      <pc:sldChg chg="modSp mod">
        <pc:chgData name="Camilla Vibe Lindgaard" userId="3cb0dbee-9401-434a-98c8-dcfd5647185b" providerId="ADAL" clId="{AB04F18B-EE99-4366-99F1-590BC0B1D4A6}" dt="2022-04-20T10:12:18.093" v="2" actId="20577"/>
        <pc:sldMkLst>
          <pc:docMk/>
          <pc:sldMk cId="791372904" sldId="259"/>
        </pc:sldMkLst>
        <pc:spChg chg="mod">
          <ac:chgData name="Camilla Vibe Lindgaard" userId="3cb0dbee-9401-434a-98c8-dcfd5647185b" providerId="ADAL" clId="{AB04F18B-EE99-4366-99F1-590BC0B1D4A6}" dt="2022-04-20T10:12:18.093" v="2" actId="20577"/>
          <ac:spMkLst>
            <pc:docMk/>
            <pc:sldMk cId="791372904" sldId="259"/>
            <ac:spMk id="3" creationId="{BE8A74C4-A925-9047-91DE-6AE1856AEF0B}"/>
          </ac:spMkLst>
        </pc:spChg>
      </pc:sldChg>
      <pc:sldChg chg="new del">
        <pc:chgData name="Camilla Vibe Lindgaard" userId="3cb0dbee-9401-434a-98c8-dcfd5647185b" providerId="ADAL" clId="{AB04F18B-EE99-4366-99F1-590BC0B1D4A6}" dt="2022-04-20T10:12:22.116" v="3" actId="47"/>
        <pc:sldMkLst>
          <pc:docMk/>
          <pc:sldMk cId="3397488490" sldId="328"/>
        </pc:sldMkLst>
      </pc:sldChg>
      <pc:sldChg chg="modSp add mod">
        <pc:chgData name="Camilla Vibe Lindgaard" userId="3cb0dbee-9401-434a-98c8-dcfd5647185b" providerId="ADAL" clId="{AB04F18B-EE99-4366-99F1-590BC0B1D4A6}" dt="2022-04-20T10:12:41.158" v="44" actId="20577"/>
        <pc:sldMkLst>
          <pc:docMk/>
          <pc:sldMk cId="1164826217" sldId="392"/>
        </pc:sldMkLst>
        <pc:spChg chg="mod">
          <ac:chgData name="Camilla Vibe Lindgaard" userId="3cb0dbee-9401-434a-98c8-dcfd5647185b" providerId="ADAL" clId="{AB04F18B-EE99-4366-99F1-590BC0B1D4A6}" dt="2022-04-20T10:12:41.158" v="44" actId="20577"/>
          <ac:spMkLst>
            <pc:docMk/>
            <pc:sldMk cId="1164826217" sldId="392"/>
            <ac:spMk id="2" creationId="{00000000-0000-0000-0000-000000000000}"/>
          </ac:spMkLst>
        </pc:spChg>
      </pc:sldChg>
      <pc:sldChg chg="addSp modSp new mod modClrScheme chgLayout">
        <pc:chgData name="Camilla Vibe Lindgaard" userId="3cb0dbee-9401-434a-98c8-dcfd5647185b" providerId="ADAL" clId="{AB04F18B-EE99-4366-99F1-590BC0B1D4A6}" dt="2022-04-20T10:14:00.546" v="68" actId="26606"/>
        <pc:sldMkLst>
          <pc:docMk/>
          <pc:sldMk cId="865640384" sldId="393"/>
        </pc:sldMkLst>
        <pc:spChg chg="mod ord">
          <ac:chgData name="Camilla Vibe Lindgaard" userId="3cb0dbee-9401-434a-98c8-dcfd5647185b" providerId="ADAL" clId="{AB04F18B-EE99-4366-99F1-590BC0B1D4A6}" dt="2022-04-20T10:14:00.546" v="68" actId="26606"/>
          <ac:spMkLst>
            <pc:docMk/>
            <pc:sldMk cId="865640384" sldId="393"/>
            <ac:spMk id="2" creationId="{CE209A54-1BD4-41FF-8CF9-836683769458}"/>
          </ac:spMkLst>
        </pc:spChg>
        <pc:spChg chg="mod ord">
          <ac:chgData name="Camilla Vibe Lindgaard" userId="3cb0dbee-9401-434a-98c8-dcfd5647185b" providerId="ADAL" clId="{AB04F18B-EE99-4366-99F1-590BC0B1D4A6}" dt="2022-04-20T10:14:00.546" v="68" actId="26606"/>
          <ac:spMkLst>
            <pc:docMk/>
            <pc:sldMk cId="865640384" sldId="393"/>
            <ac:spMk id="3" creationId="{699E2C52-E001-4AB2-B057-49BA2B8D5F5E}"/>
          </ac:spMkLst>
        </pc:spChg>
        <pc:picChg chg="add mod">
          <ac:chgData name="Camilla Vibe Lindgaard" userId="3cb0dbee-9401-434a-98c8-dcfd5647185b" providerId="ADAL" clId="{AB04F18B-EE99-4366-99F1-590BC0B1D4A6}" dt="2022-04-20T10:14:00.546" v="68" actId="26606"/>
          <ac:picMkLst>
            <pc:docMk/>
            <pc:sldMk cId="865640384" sldId="393"/>
            <ac:picMk id="5" creationId="{3F00576C-D15E-4290-A547-BE7366385812}"/>
          </ac:picMkLst>
        </pc:picChg>
      </pc:sldChg>
    </pc:docChg>
  </pc:docChgLst>
  <pc:docChgLst>
    <pc:chgData name="Camilla Vibe Lindgaard" userId="S::camilla.vibe.lindgaard@udir.no::3cb0dbee-9401-434a-98c8-dcfd5647185b" providerId="AD" clId="Web-{9794DDA1-A508-4A24-9D97-939C6EBF86A6}"/>
    <pc:docChg chg="mod modSld">
      <pc:chgData name="Camilla Vibe Lindgaard" userId="S::camilla.vibe.lindgaard@udir.no::3cb0dbee-9401-434a-98c8-dcfd5647185b" providerId="AD" clId="Web-{9794DDA1-A508-4A24-9D97-939C6EBF86A6}" dt="2022-04-20T09:44:01.979" v="29"/>
      <pc:docMkLst>
        <pc:docMk/>
      </pc:docMkLst>
      <pc:sldChg chg="modSp">
        <pc:chgData name="Camilla Vibe Lindgaard" userId="S::camilla.vibe.lindgaard@udir.no::3cb0dbee-9401-434a-98c8-dcfd5647185b" providerId="AD" clId="Web-{9794DDA1-A508-4A24-9D97-939C6EBF86A6}" dt="2022-04-20T09:43:45.338" v="27" actId="20577"/>
        <pc:sldMkLst>
          <pc:docMk/>
          <pc:sldMk cId="1694962954" sldId="297"/>
        </pc:sldMkLst>
        <pc:spChg chg="mod">
          <ac:chgData name="Camilla Vibe Lindgaard" userId="S::camilla.vibe.lindgaard@udir.no::3cb0dbee-9401-434a-98c8-dcfd5647185b" providerId="AD" clId="Web-{9794DDA1-A508-4A24-9D97-939C6EBF86A6}" dt="2022-04-20T09:43:45.338" v="27" actId="20577"/>
          <ac:spMkLst>
            <pc:docMk/>
            <pc:sldMk cId="1694962954" sldId="297"/>
            <ac:spMk id="3" creationId="{2A396C7C-9923-A746-A93C-31A95127AF36}"/>
          </ac:spMkLst>
        </pc:spChg>
      </pc:sldChg>
      <pc:sldChg chg="modCm">
        <pc:chgData name="Camilla Vibe Lindgaard" userId="S::camilla.vibe.lindgaard@udir.no::3cb0dbee-9401-434a-98c8-dcfd5647185b" providerId="AD" clId="Web-{9794DDA1-A508-4A24-9D97-939C6EBF86A6}" dt="2022-04-20T09:44:01.979" v="29"/>
        <pc:sldMkLst>
          <pc:docMk/>
          <pc:sldMk cId="2557645554" sldId="325"/>
        </pc:sldMkLst>
      </pc:sldChg>
    </pc:docChg>
  </pc:docChgLst>
  <pc:docChgLst>
    <pc:chgData name="Camilla Vibe Lindgaard" userId="3cb0dbee-9401-434a-98c8-dcfd5647185b" providerId="ADAL" clId="{56C2AE7B-3F82-4C9C-A054-57DCCE93E13C}"/>
    <pc:docChg chg="custSel modSld">
      <pc:chgData name="Camilla Vibe Lindgaard" userId="3cb0dbee-9401-434a-98c8-dcfd5647185b" providerId="ADAL" clId="{56C2AE7B-3F82-4C9C-A054-57DCCE93E13C}" dt="2022-04-26T07:45:54.391" v="150" actId="1592"/>
      <pc:docMkLst>
        <pc:docMk/>
      </pc:docMkLst>
      <pc:sldChg chg="addSp delSp modSp mod">
        <pc:chgData name="Camilla Vibe Lindgaard" userId="3cb0dbee-9401-434a-98c8-dcfd5647185b" providerId="ADAL" clId="{56C2AE7B-3F82-4C9C-A054-57DCCE93E13C}" dt="2022-04-25T11:01:08.354" v="148" actId="207"/>
        <pc:sldMkLst>
          <pc:docMk/>
          <pc:sldMk cId="3256448936" sldId="260"/>
        </pc:sldMkLst>
        <pc:spChg chg="add del mod">
          <ac:chgData name="Camilla Vibe Lindgaard" userId="3cb0dbee-9401-434a-98c8-dcfd5647185b" providerId="ADAL" clId="{56C2AE7B-3F82-4C9C-A054-57DCCE93E13C}" dt="2022-04-25T10:59:58.843" v="139" actId="931"/>
          <ac:spMkLst>
            <pc:docMk/>
            <pc:sldMk cId="3256448936" sldId="260"/>
            <ac:spMk id="3" creationId="{946FDD3A-FE57-4F16-8FAF-D84D2F1FCC37}"/>
          </ac:spMkLst>
        </pc:spChg>
        <pc:spChg chg="mod">
          <ac:chgData name="Camilla Vibe Lindgaard" userId="3cb0dbee-9401-434a-98c8-dcfd5647185b" providerId="ADAL" clId="{56C2AE7B-3F82-4C9C-A054-57DCCE93E13C}" dt="2022-04-25T11:01:08.354" v="148" actId="207"/>
          <ac:spMkLst>
            <pc:docMk/>
            <pc:sldMk cId="3256448936" sldId="260"/>
            <ac:spMk id="4" creationId="{6BA7F22B-40B9-8F45-8A36-98BA118D7449}"/>
          </ac:spMkLst>
        </pc:spChg>
        <pc:spChg chg="add del mod">
          <ac:chgData name="Camilla Vibe Lindgaard" userId="3cb0dbee-9401-434a-98c8-dcfd5647185b" providerId="ADAL" clId="{56C2AE7B-3F82-4C9C-A054-57DCCE93E13C}" dt="2022-04-25T11:01:00.596" v="146" actId="931"/>
          <ac:spMkLst>
            <pc:docMk/>
            <pc:sldMk cId="3256448936" sldId="260"/>
            <ac:spMk id="9" creationId="{64A657CB-628A-475C-BEC2-30EA9B660A58}"/>
          </ac:spMkLst>
        </pc:spChg>
        <pc:picChg chg="del">
          <ac:chgData name="Camilla Vibe Lindgaard" userId="3cb0dbee-9401-434a-98c8-dcfd5647185b" providerId="ADAL" clId="{56C2AE7B-3F82-4C9C-A054-57DCCE93E13C}" dt="2022-04-25T10:59:48.523" v="138" actId="478"/>
          <ac:picMkLst>
            <pc:docMk/>
            <pc:sldMk cId="3256448936" sldId="260"/>
            <ac:picMk id="6" creationId="{1BB51287-D797-44F3-8ED3-06355EC4FEC6}"/>
          </ac:picMkLst>
        </pc:picChg>
        <pc:picChg chg="add del mod">
          <ac:chgData name="Camilla Vibe Lindgaard" userId="3cb0dbee-9401-434a-98c8-dcfd5647185b" providerId="ADAL" clId="{56C2AE7B-3F82-4C9C-A054-57DCCE93E13C}" dt="2022-04-25T11:00:15.400" v="145" actId="478"/>
          <ac:picMkLst>
            <pc:docMk/>
            <pc:sldMk cId="3256448936" sldId="260"/>
            <ac:picMk id="7" creationId="{962DE9A0-4790-4E7B-8B27-9244A833333B}"/>
          </ac:picMkLst>
        </pc:picChg>
        <pc:picChg chg="add mod">
          <ac:chgData name="Camilla Vibe Lindgaard" userId="3cb0dbee-9401-434a-98c8-dcfd5647185b" providerId="ADAL" clId="{56C2AE7B-3F82-4C9C-A054-57DCCE93E13C}" dt="2022-04-25T11:01:03.772" v="147" actId="26606"/>
          <ac:picMkLst>
            <pc:docMk/>
            <pc:sldMk cId="3256448936" sldId="260"/>
            <ac:picMk id="11" creationId="{F76C395E-4F17-4BD7-95AA-82311D7B75EC}"/>
          </ac:picMkLst>
        </pc:picChg>
      </pc:sldChg>
      <pc:sldChg chg="delCm">
        <pc:chgData name="Camilla Vibe Lindgaard" userId="3cb0dbee-9401-434a-98c8-dcfd5647185b" providerId="ADAL" clId="{56C2AE7B-3F82-4C9C-A054-57DCCE93E13C}" dt="2022-04-25T10:57:57.073" v="136"/>
        <pc:sldMkLst>
          <pc:docMk/>
          <pc:sldMk cId="1694962954" sldId="297"/>
        </pc:sldMkLst>
      </pc:sldChg>
      <pc:sldChg chg="modSp mod">
        <pc:chgData name="Camilla Vibe Lindgaard" userId="3cb0dbee-9401-434a-98c8-dcfd5647185b" providerId="ADAL" clId="{56C2AE7B-3F82-4C9C-A054-57DCCE93E13C}" dt="2022-04-21T07:19:22.175" v="42" actId="20577"/>
        <pc:sldMkLst>
          <pc:docMk/>
          <pc:sldMk cId="81376011" sldId="314"/>
        </pc:sldMkLst>
        <pc:spChg chg="mod">
          <ac:chgData name="Camilla Vibe Lindgaard" userId="3cb0dbee-9401-434a-98c8-dcfd5647185b" providerId="ADAL" clId="{56C2AE7B-3F82-4C9C-A054-57DCCE93E13C}" dt="2022-04-21T07:19:22.175" v="42" actId="20577"/>
          <ac:spMkLst>
            <pc:docMk/>
            <pc:sldMk cId="81376011" sldId="314"/>
            <ac:spMk id="4" creationId="{6BA7F22B-40B9-8F45-8A36-98BA118D7449}"/>
          </ac:spMkLst>
        </pc:spChg>
      </pc:sldChg>
      <pc:sldChg chg="delCm">
        <pc:chgData name="Camilla Vibe Lindgaard" userId="3cb0dbee-9401-434a-98c8-dcfd5647185b" providerId="ADAL" clId="{56C2AE7B-3F82-4C9C-A054-57DCCE93E13C}" dt="2022-04-25T10:58:10.371" v="137"/>
        <pc:sldMkLst>
          <pc:docMk/>
          <pc:sldMk cId="2557645554" sldId="325"/>
        </pc:sldMkLst>
      </pc:sldChg>
      <pc:sldChg chg="modSp mod">
        <pc:chgData name="Camilla Vibe Lindgaard" userId="3cb0dbee-9401-434a-98c8-dcfd5647185b" providerId="ADAL" clId="{56C2AE7B-3F82-4C9C-A054-57DCCE93E13C}" dt="2022-04-21T07:19:55.879" v="135" actId="20577"/>
        <pc:sldMkLst>
          <pc:docMk/>
          <pc:sldMk cId="2098730046" sldId="327"/>
        </pc:sldMkLst>
        <pc:spChg chg="mod">
          <ac:chgData name="Camilla Vibe Lindgaard" userId="3cb0dbee-9401-434a-98c8-dcfd5647185b" providerId="ADAL" clId="{56C2AE7B-3F82-4C9C-A054-57DCCE93E13C}" dt="2022-04-21T07:19:55.879" v="135" actId="20577"/>
          <ac:spMkLst>
            <pc:docMk/>
            <pc:sldMk cId="2098730046" sldId="327"/>
            <ac:spMk id="3" creationId="{1B4615B8-2337-4C0A-8558-08F414578FE8}"/>
          </ac:spMkLst>
        </pc:spChg>
      </pc:sldChg>
      <pc:sldChg chg="delCm modCm">
        <pc:chgData name="Camilla Vibe Lindgaard" userId="3cb0dbee-9401-434a-98c8-dcfd5647185b" providerId="ADAL" clId="{56C2AE7B-3F82-4C9C-A054-57DCCE93E13C}" dt="2022-04-26T07:45:54.391" v="150" actId="1592"/>
        <pc:sldMkLst>
          <pc:docMk/>
          <pc:sldMk cId="3613588470" sldId="3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062A0-0C11-4D38-A9D2-699389B968B3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93B33-A735-4AB5-B134-53BAE8F3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16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3B33-A735-4AB5-B134-53BAE8F3B35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775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DF4AF-F5BB-BC4F-9CE3-CE49C908692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8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3B33-A735-4AB5-B134-53BAE8F3B35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03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3B33-A735-4AB5-B134-53BAE8F3B35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661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3B33-A735-4AB5-B134-53BAE8F3B35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3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3B33-A735-4AB5-B134-53BAE8F3B35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087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plak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41EF0-4EC4-4040-A9CD-9EABABEE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3D282-F4DF-D148-9BBB-B8897029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F409-E1A6-5144-8015-2DCE87DD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58628-0882-3F44-BEDB-4E7130502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A5D4E-647C-8F45-BA5A-26098DD5AB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4000" y="2708793"/>
            <a:ext cx="5004000" cy="1440413"/>
          </a:xfrm>
          <a:prstGeom prst="rect">
            <a:avLst/>
          </a:prstGeom>
          <a:effectLst>
            <a:glow rad="1905000">
              <a:schemeClr val="bg1">
                <a:alpha val="2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965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,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7B1D8B24-B388-1C44-AB28-01579A5DD2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715000" cy="6857999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04EE7-D715-5A48-BEE7-A5F2BA3EC9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46217"/>
            <a:ext cx="5389796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2199" y="629998"/>
            <a:ext cx="5389796" cy="1046218"/>
          </a:xfrm>
        </p:spPr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11" name="Plassholder for tekst 1">
            <a:extLst>
              <a:ext uri="{FF2B5EF4-FFF2-40B4-BE49-F238E27FC236}">
                <a16:creationId xmlns:a16="http://schemas.microsoft.com/office/drawing/2014/main" id="{70672EDB-C162-4B43-B797-10E3F412B4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0001" y="6228000"/>
            <a:ext cx="360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678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,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7B1D8B24-B388-1C44-AB28-01579A5DD2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7000" y="1"/>
            <a:ext cx="5715000" cy="6857999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04EE7-D715-5A48-BEE7-A5F2BA3EC9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2" y="1946217"/>
            <a:ext cx="5389796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1" y="629998"/>
            <a:ext cx="5389796" cy="1046218"/>
          </a:xfrm>
        </p:spPr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08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379BC18-6194-614B-8738-C6A3F3464F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43082" y="1946217"/>
            <a:ext cx="6418914" cy="4279276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D5DB-11C4-B747-A15F-9B6856E07A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0000" y="1946217"/>
            <a:ext cx="4385345" cy="4279276"/>
          </a:xfrm>
        </p:spPr>
        <p:txBody>
          <a:bodyPr anchor="t" anchorCtr="0">
            <a:normAutofit/>
          </a:bodyPr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9998"/>
            <a:ext cx="10931995" cy="1046218"/>
          </a:xfrm>
        </p:spPr>
        <p:txBody>
          <a:bodyPr tIns="0"/>
          <a:lstStyle/>
          <a:p>
            <a:r>
              <a:rPr lang="nb-NO" noProof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1B9B06-8585-9B43-9859-7F476C9DD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5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9998"/>
            <a:ext cx="10931993" cy="1046218"/>
          </a:xfrm>
        </p:spPr>
        <p:txBody>
          <a:bodyPr tIns="0"/>
          <a:lstStyle/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379BC18-6194-614B-8738-C6A3F3464F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198" y="1946217"/>
            <a:ext cx="5389796" cy="3593197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AB0810A0-C7AE-3C44-AB39-FFE1824F6A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001" y="1946217"/>
            <a:ext cx="5389799" cy="3593199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7CE294-3D16-E844-A249-4D5867AB91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ECE1907D-1C8D-4110-843E-E67995CAAE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003" y="5774356"/>
            <a:ext cx="5389796" cy="4247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9B151D52-A748-4376-BD9B-DEE3FB4FC6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2200" y="5774356"/>
            <a:ext cx="5389796" cy="4247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5923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9998"/>
            <a:ext cx="10931993" cy="1046218"/>
          </a:xfrm>
        </p:spPr>
        <p:txBody>
          <a:bodyPr tIns="0"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AB0810A0-C7AE-3C44-AB39-FFE1824F6A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001" y="1946217"/>
            <a:ext cx="2519361" cy="2519361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7CE294-3D16-E844-A249-4D5867AB91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6D5FE0F3-F666-F440-B5F3-1584D3F2CF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4517" y="1946217"/>
            <a:ext cx="2519361" cy="2519361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CD40FD1-4B3B-0143-93AA-0FC487990D9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39033" y="1946217"/>
            <a:ext cx="2519361" cy="2519361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94BFC50B-75B7-294D-A278-D87DE11049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43548" y="1946217"/>
            <a:ext cx="2519361" cy="2519361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4082514F-DB60-403E-953B-7186219461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0004" y="4680705"/>
            <a:ext cx="2519358" cy="1544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D85D3D33-EA15-47B8-84C9-B75633F350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34520" y="4680705"/>
            <a:ext cx="2519358" cy="1544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2">
            <a:extLst>
              <a:ext uri="{FF2B5EF4-FFF2-40B4-BE49-F238E27FC236}">
                <a16:creationId xmlns:a16="http://schemas.microsoft.com/office/drawing/2014/main" id="{038549F8-6638-4B3B-96C7-D8FE7A01C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39036" y="4680705"/>
            <a:ext cx="2519358" cy="1544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0E636FDF-F5DA-4D54-B231-999AC266BF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43551" y="4680705"/>
            <a:ext cx="2519358" cy="1544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53380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10FF6-F814-604F-867A-47F9A274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A1332-28B3-9543-B042-F8358906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CE51F-E6C1-2046-8D9D-ACF4CB92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AD6B5E3-EB0A-254A-BC3E-A18A8555E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CA0EC93-26C8-4762-8A65-5FA834FE38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001" y="6228000"/>
            <a:ext cx="360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8757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8A0DBC-1750-704C-A399-FACEA38F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59134F-D530-6243-8F3D-A8E739E7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9459A-B5CB-8449-9CC3-BB28CC75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AFFB41-3C3B-0D47-B4DD-FC1BC7919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1" y="629998"/>
            <a:ext cx="10931996" cy="1046218"/>
          </a:xfrm>
        </p:spPr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5951D8-835D-6F41-A781-E79936DAC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63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D5DB-11C4-B747-A15F-9B6856E07A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0000" y="1946217"/>
            <a:ext cx="6499195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noProof="0" smtClean="0"/>
              <a:t>27.04.2022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F53029AD-0F82-4676-981B-4DEB7A420D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81597" y="1946217"/>
            <a:ext cx="4280400" cy="4279276"/>
          </a:xfrm>
          <a:solidFill>
            <a:srgbClr val="CBE5D8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84772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41EF0-4EC4-4040-A9CD-9EABABEE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3D282-F4DF-D148-9BBB-B8897029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F409-E1A6-5144-8015-2DCE87DD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5247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41EF0-4EC4-4040-A9CD-9EABABEE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3D282-F4DF-D148-9BBB-B8897029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F409-E1A6-5144-8015-2DCE87DD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1920x1080_25fps_4sek_Utdanningsdirektoratet">
            <a:hlinkClick r:id="" action="ppaction://media"/>
            <a:extLst>
              <a:ext uri="{FF2B5EF4-FFF2-40B4-BE49-F238E27FC236}">
                <a16:creationId xmlns:a16="http://schemas.microsoft.com/office/drawing/2014/main" id="{C12BDF3C-959E-954F-9E58-E7E9FA0CA5B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3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281422D-69BC-C94F-AB47-1B09F177C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C32082-D2E8-EB43-94B8-79A3EF052D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0" y="1512000"/>
            <a:ext cx="6040980" cy="534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E942B-538C-714F-A597-DBDDA7C8DDD4}"/>
              </a:ext>
            </a:extLst>
          </p:cNvPr>
          <p:cNvSpPr/>
          <p:nvPr userDrawn="1"/>
        </p:nvSpPr>
        <p:spPr>
          <a:xfrm>
            <a:off x="0" y="0"/>
            <a:ext cx="12192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78EF3-F032-924A-9CFA-CD39DDF3B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35" y="1999701"/>
            <a:ext cx="10853530" cy="1828193"/>
          </a:xfrm>
        </p:spPr>
        <p:txBody>
          <a:bodyPr lIns="0" tIns="0" rIns="0" bIns="0" anchor="b" anchorCtr="0">
            <a:noAutofit/>
          </a:bodyPr>
          <a:lstStyle>
            <a:lvl1pPr algn="l"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EDCFE-7CFC-2D46-B60F-9C3B09C1B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235" y="4373190"/>
            <a:ext cx="10853530" cy="125367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D01DC-A53F-2B4F-ADE7-92303661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574" y="6460435"/>
            <a:ext cx="1424609" cy="261040"/>
          </a:xfrm>
        </p:spPr>
        <p:txBody>
          <a:bodyPr/>
          <a:lstStyle/>
          <a:p>
            <a:fld id="{C33FAB1E-9CDD-B047-95EF-1C28D50BDB6A}" type="datetimeFigureOut">
              <a:rPr lang="nb-NO" noProof="0" smtClean="0"/>
              <a:t>27.04.2022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2DF2E-EF35-5A45-AFDF-BED2EDF9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C153-B3AC-5343-9CFA-DA594C83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C5A64-CA75-A74A-B104-9DA0FFC2BE06}"/>
              </a:ext>
            </a:extLst>
          </p:cNvPr>
          <p:cNvSpPr/>
          <p:nvPr userDrawn="1"/>
        </p:nvSpPr>
        <p:spPr>
          <a:xfrm flipV="1">
            <a:off x="669235" y="4038633"/>
            <a:ext cx="159258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0EDF2-3ECE-4241-BF67-ACE9A06FF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9236" y="487701"/>
            <a:ext cx="225115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9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drags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FCA0587-901A-5B46-A77B-830694D86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 amt="4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60D117-1FF4-0043-9BD9-FB39041D3F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1512000"/>
            <a:ext cx="6040980" cy="534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E942B-538C-714F-A597-DBDDA7C8DDD4}"/>
              </a:ext>
            </a:extLst>
          </p:cNvPr>
          <p:cNvSpPr/>
          <p:nvPr userDrawn="1"/>
        </p:nvSpPr>
        <p:spPr>
          <a:xfrm>
            <a:off x="0" y="0"/>
            <a:ext cx="12192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78EF3-F032-924A-9CFA-CD39DDF3B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35" y="1999701"/>
            <a:ext cx="6889938" cy="1828193"/>
          </a:xfrm>
        </p:spPr>
        <p:txBody>
          <a:bodyPr lIns="0" tIns="0" rIns="0" bIns="0" anchor="b" anchorCtr="0">
            <a:noAutofit/>
          </a:bodyPr>
          <a:lstStyle>
            <a:lvl1pPr algn="l"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EDCFE-7CFC-2D46-B60F-9C3B09C1B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235" y="4373190"/>
            <a:ext cx="6889938" cy="125367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D01DC-A53F-2B4F-ADE7-92303661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574" y="6460435"/>
            <a:ext cx="1424609" cy="261040"/>
          </a:xfrm>
        </p:spPr>
        <p:txBody>
          <a:bodyPr/>
          <a:lstStyle/>
          <a:p>
            <a:fld id="{C33FAB1E-9CDD-B047-95EF-1C28D50BDB6A}" type="datetimeFigureOut">
              <a:rPr lang="nb-NO" noProof="0" smtClean="0"/>
              <a:t>27.04.2022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2DF2E-EF35-5A45-AFDF-BED2EDF9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C153-B3AC-5343-9CFA-DA594C83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C5A64-CA75-A74A-B104-9DA0FFC2BE06}"/>
              </a:ext>
            </a:extLst>
          </p:cNvPr>
          <p:cNvSpPr/>
          <p:nvPr userDrawn="1"/>
        </p:nvSpPr>
        <p:spPr>
          <a:xfrm flipV="1">
            <a:off x="669235" y="4038633"/>
            <a:ext cx="159258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0EDF2-3ECE-4241-BF67-ACE9A06FF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9236" y="487701"/>
            <a:ext cx="2251153" cy="64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4ED6BB8-5C8C-9246-ADDD-52CDA88EE1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59173" y="2530867"/>
            <a:ext cx="3096000" cy="3096000"/>
          </a:xfrm>
          <a:prstGeom prst="ellipse">
            <a:avLst/>
          </a:prstGeom>
          <a:noFill/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4107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613F18-C17F-ED48-B727-798189096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alphaModFix amt="7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3BF2B6-BC18-334C-924F-A9BB785301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0" y="1512000"/>
            <a:ext cx="6040980" cy="534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E942B-538C-714F-A597-DBDDA7C8DDD4}"/>
              </a:ext>
            </a:extLst>
          </p:cNvPr>
          <p:cNvSpPr/>
          <p:nvPr userDrawn="1"/>
        </p:nvSpPr>
        <p:spPr>
          <a:xfrm>
            <a:off x="0" y="0"/>
            <a:ext cx="12192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78EF3-F032-924A-9CFA-CD39DDF3B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35" y="1999701"/>
            <a:ext cx="10853530" cy="1828193"/>
          </a:xfrm>
        </p:spPr>
        <p:txBody>
          <a:bodyPr lIns="0" tIns="0" rIns="0" bIns="0" anchor="b" anchorCtr="0">
            <a:noAutofit/>
          </a:bodyPr>
          <a:lstStyle>
            <a:lvl1pPr algn="l"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EDCFE-7CFC-2D46-B60F-9C3B09C1B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235" y="4373190"/>
            <a:ext cx="10853530" cy="125367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D01DC-A53F-2B4F-ADE7-92303661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574" y="6460435"/>
            <a:ext cx="1424609" cy="261040"/>
          </a:xfrm>
        </p:spPr>
        <p:txBody>
          <a:bodyPr/>
          <a:lstStyle/>
          <a:p>
            <a:fld id="{C33FAB1E-9CDD-B047-95EF-1C28D50BDB6A}" type="datetimeFigureOut">
              <a:rPr lang="nb-NO" noProof="0" smtClean="0"/>
              <a:t>27.04.2022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2DF2E-EF35-5A45-AFDF-BED2EDF9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C153-B3AC-5343-9CFA-DA594C83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C5A64-CA75-A74A-B104-9DA0FFC2BE06}"/>
              </a:ext>
            </a:extLst>
          </p:cNvPr>
          <p:cNvSpPr/>
          <p:nvPr userDrawn="1"/>
        </p:nvSpPr>
        <p:spPr>
          <a:xfrm flipV="1">
            <a:off x="669235" y="4038633"/>
            <a:ext cx="159258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0EDF2-3ECE-4241-BF67-ACE9A06FF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9236" y="487701"/>
            <a:ext cx="225115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4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29CE-5F75-1E47-AC81-42A00154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2" y="629999"/>
            <a:ext cx="10931994" cy="1046217"/>
          </a:xfrm>
        </p:spPr>
        <p:txBody>
          <a:bodyPr>
            <a:no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A035A-CB84-384E-AA43-0E201F5E47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001" y="1946217"/>
            <a:ext cx="10931995" cy="4281783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BAF71-16CB-A04C-9EA7-A34A9723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noProof="0" smtClean="0"/>
              <a:t>27.04.2022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7D56C-02DA-0E46-B676-AC704A26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93A4A-DB9C-A04B-B809-7EFA76B6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538962-A8FD-CE4D-A583-FB2972243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D5DB-11C4-B747-A15F-9B6856E07A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0001" y="1946217"/>
            <a:ext cx="5389799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04EE7-D715-5A48-BEE7-A5F2BA3EC9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46217"/>
            <a:ext cx="5389796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noProof="0" smtClean="0"/>
              <a:t>27.04.2022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D5DB-11C4-B747-A15F-9B6856E07A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0001" y="1946217"/>
            <a:ext cx="5389799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noProof="0" smtClean="0"/>
              <a:t>27.04.2022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71EEC12-BA23-1B4D-A74B-C9935E1869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198" y="1946217"/>
            <a:ext cx="5389796" cy="3593197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78190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04EE7-D715-5A48-BEE7-A5F2BA3EC9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46217"/>
            <a:ext cx="5389796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noProof="0" smtClean="0"/>
              <a:t>27.04.2022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FBB6153-F0C6-E14E-8FB3-D91973D53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001" y="1946217"/>
            <a:ext cx="5389799" cy="3593199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95781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ble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BE8979-9DD6-264C-9B15-10752EB4F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90"/>
          <a:stretch/>
        </p:blipFill>
        <p:spPr>
          <a:xfrm>
            <a:off x="-5" y="1465967"/>
            <a:ext cx="7096265" cy="5111449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D3F6E0-E639-C142-B3ED-9B7CED7BEC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199" y="1949955"/>
            <a:ext cx="5389796" cy="42804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D5DB-11C4-B747-A15F-9B6856E07A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0000" y="1949955"/>
            <a:ext cx="5389799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27.04.2022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9998"/>
            <a:ext cx="10931995" cy="1046218"/>
          </a:xfrm>
        </p:spPr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76C8EE-A640-DD4A-A015-599520C7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2" y="630000"/>
            <a:ext cx="10931995" cy="1044453"/>
          </a:xfrm>
          <a:prstGeom prst="rect">
            <a:avLst/>
          </a:prstGeom>
        </p:spPr>
        <p:txBody>
          <a:bodyPr vert="horz" lIns="91440" tIns="0" rIns="91440" bIns="46800" rtlCol="0" anchor="t" anchorCtr="0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AD033-DB01-4D4F-ABB7-C99547BA4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003" y="1944453"/>
            <a:ext cx="10931996" cy="4283547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02E3C-E54A-9844-BA46-574F97641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002" y="6460435"/>
            <a:ext cx="1424609" cy="261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C33FAB1E-9CDD-B047-95EF-1C28D50BDB6A}" type="datetimeFigureOut">
              <a:rPr lang="nb-NO" smtClean="0"/>
              <a:pPr/>
              <a:t>27.04.2022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74A6-AE94-AE43-925B-780EC497E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0527" y="6460435"/>
            <a:ext cx="7910946" cy="261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2610B-B494-E247-B0C2-BA80D53F3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7388" y="6460435"/>
            <a:ext cx="1424609" cy="261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14EA98E1-6AE9-0C49-ACBE-BBA3DE9B3ED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41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0" r:id="rId2"/>
    <p:sldLayoutId id="2147483666" r:id="rId3"/>
    <p:sldLayoutId id="2147483669" r:id="rId4"/>
    <p:sldLayoutId id="2147483650" r:id="rId5"/>
    <p:sldLayoutId id="2147483652" r:id="rId6"/>
    <p:sldLayoutId id="2147483679" r:id="rId7"/>
    <p:sldLayoutId id="2147483680" r:id="rId8"/>
    <p:sldLayoutId id="2147483678" r:id="rId9"/>
    <p:sldLayoutId id="2147483671" r:id="rId10"/>
    <p:sldLayoutId id="2147483672" r:id="rId11"/>
    <p:sldLayoutId id="2147483662" r:id="rId12"/>
    <p:sldLayoutId id="2147483661" r:id="rId13"/>
    <p:sldLayoutId id="2147483673" r:id="rId14"/>
    <p:sldLayoutId id="2147483663" r:id="rId15"/>
    <p:sldLayoutId id="2147483654" r:id="rId16"/>
    <p:sldLayoutId id="2147483674" r:id="rId17"/>
    <p:sldLayoutId id="2147483655" r:id="rId18"/>
    <p:sldLayoutId id="214748366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udir.no/laring-og-trivsel/stottemateriell-til-rammeplanen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89FC-FC37-5044-BD77-AB69CC1816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Bruk av forskningsresultater</a:t>
            </a:r>
            <a:br>
              <a:rPr lang="nb-NO"/>
            </a:br>
            <a:r>
              <a:rPr lang="nb-NO" sz="3200"/>
              <a:t>Evaluering av implementering av rammeplan for barnehage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CB328-08C2-B049-B6EF-40E6BD82C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i="1"/>
              <a:t>Camilla Vibe Lindgaard, Utdanningsdirektoratet</a:t>
            </a:r>
          </a:p>
        </p:txBody>
      </p:sp>
    </p:spTree>
    <p:extLst>
      <p:ext uri="{BB962C8B-B14F-4D97-AF65-F5344CB8AC3E}">
        <p14:creationId xmlns:p14="http://schemas.microsoft.com/office/powerpoint/2010/main" val="354785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C1C2B735-9315-4ECD-A3A1-BE95DB7A757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9938" t="15580" r="30286" b="10411"/>
          <a:stretch/>
        </p:blipFill>
        <p:spPr>
          <a:xfrm>
            <a:off x="6822158" y="513708"/>
            <a:ext cx="5369842" cy="5619964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0F3DC2-31D7-6AF4-1589-DA8C3B587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1" y="1948726"/>
            <a:ext cx="5389796" cy="4279276"/>
          </a:xfrm>
        </p:spPr>
        <p:txBody>
          <a:bodyPr>
            <a:normAutofit/>
          </a:bodyPr>
          <a:lstStyle/>
          <a:p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På tema overganger har vi laget nytt 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støtte</a:t>
            </a: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materiell på overgang hjem- barnehage</a:t>
            </a: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Nå produserer vi en ny temaside til inspirasjon i arbeid med fagområdene. Kommer før sommeren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Ny temaside «Samisk i barnehagen» kommer i disse dager</a:t>
            </a:r>
          </a:p>
          <a:p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 samiske vil også få større plass i andre støtteressurser fremover, som kompetansepakker </a:t>
            </a:r>
            <a:r>
              <a:rPr lang="nb-NO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etc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10E2C70-7A25-A767-CCE3-FFE6A57F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1" y="629998"/>
            <a:ext cx="6335878" cy="1046218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Støtte og veiledningsmateriell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88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319E9B-EE06-4588-BB54-6571F019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Samlet oversikt støttemateriell: </a:t>
            </a:r>
            <a:br>
              <a:rPr lang="nb-NO" dirty="0">
                <a:solidFill>
                  <a:schemeClr val="accent1"/>
                </a:solidFill>
              </a:rPr>
            </a:br>
            <a:r>
              <a:rPr lang="nb-NO" sz="1800" dirty="0">
                <a:hlinkClick r:id="rId2"/>
              </a:rPr>
              <a:t>Støttemateriell til rammeplan for barnehagen (udir.no)</a:t>
            </a:r>
            <a:endParaRPr lang="nb-NO" sz="1800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97E75F3-6774-4087-9A5C-B99406EFA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776" t="14274" r="18591" b="10976"/>
          <a:stretch/>
        </p:blipFill>
        <p:spPr>
          <a:xfrm>
            <a:off x="2102642" y="1676216"/>
            <a:ext cx="7755733" cy="5124733"/>
          </a:xfrm>
        </p:spPr>
      </p:pic>
    </p:spTree>
    <p:extLst>
      <p:ext uri="{BB962C8B-B14F-4D97-AF65-F5344CB8AC3E}">
        <p14:creationId xmlns:p14="http://schemas.microsoft.com/office/powerpoint/2010/main" val="1817176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kart&#10;&#10;Automatisk generert beskrivelse">
            <a:extLst>
              <a:ext uri="{FF2B5EF4-FFF2-40B4-BE49-F238E27FC236}">
                <a16:creationId xmlns:a16="http://schemas.microsoft.com/office/drawing/2014/main" id="{0E920DD2-30FF-4CA1-B225-92E4C10071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r="6250"/>
          <a:stretch/>
        </p:blipFill>
        <p:spPr>
          <a:xfrm>
            <a:off x="6477000" y="1"/>
            <a:ext cx="5715000" cy="6857999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96C7C-9923-A746-A93C-31A95127A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2" y="1946217"/>
            <a:ext cx="5389796" cy="4279276"/>
          </a:xfrm>
        </p:spPr>
        <p:txBody>
          <a:bodyPr vert="horz" lIns="90000" tIns="45720" rIns="91440" bIns="45720" rtlCol="0" anchor="t">
            <a:normAutofit/>
          </a:bodyPr>
          <a:lstStyle/>
          <a:p>
            <a:r>
              <a:rPr lang="nb-NO" kern="0"/>
              <a:t>Facebook og Instagram</a:t>
            </a:r>
          </a:p>
          <a:p>
            <a:r>
              <a:rPr lang="nb-NO" kern="0" err="1"/>
              <a:t>Webinar</a:t>
            </a:r>
            <a:r>
              <a:rPr lang="nb-NO" kern="0"/>
              <a:t> 2021</a:t>
            </a:r>
          </a:p>
          <a:p>
            <a:r>
              <a:rPr lang="nb-NO" kern="0" err="1"/>
              <a:t>Cidree</a:t>
            </a:r>
            <a:r>
              <a:rPr lang="nb-NO" kern="0"/>
              <a:t> </a:t>
            </a:r>
            <a:r>
              <a:rPr lang="nb-NO" kern="0" err="1"/>
              <a:t>yearbook</a:t>
            </a:r>
            <a:r>
              <a:rPr lang="nb-NO" kern="0"/>
              <a:t> 2022</a:t>
            </a:r>
          </a:p>
          <a:p>
            <a:pPr>
              <a:buClr>
                <a:srgbClr val="4E9F75"/>
              </a:buClr>
            </a:pPr>
            <a:endParaRPr lang="nb-NO" kern="0"/>
          </a:p>
          <a:p>
            <a:pPr>
              <a:buClr>
                <a:srgbClr val="4E9F75"/>
              </a:buClr>
            </a:pPr>
            <a:r>
              <a:rPr lang="nb-NO" kern="0" err="1">
                <a:ea typeface="Roboto"/>
              </a:rPr>
              <a:t>Vetuva</a:t>
            </a:r>
            <a:r>
              <a:rPr lang="nb-NO" kern="0">
                <a:ea typeface="Roboto"/>
              </a:rPr>
              <a:t> 2022</a:t>
            </a:r>
          </a:p>
          <a:p>
            <a:pPr>
              <a:buClr>
                <a:srgbClr val="4E9F75"/>
              </a:buClr>
            </a:pPr>
            <a:r>
              <a:rPr lang="nb-NO" kern="0">
                <a:ea typeface="Roboto"/>
              </a:rPr>
              <a:t>Utdanningsspeilet 2022</a:t>
            </a:r>
          </a:p>
          <a:p>
            <a:pPr>
              <a:buClr>
                <a:srgbClr val="4E9F75"/>
              </a:buClr>
            </a:pPr>
            <a:r>
              <a:rPr lang="nb-NO" kern="0">
                <a:ea typeface="Roboto"/>
              </a:rPr>
              <a:t>Fremtidige </a:t>
            </a:r>
            <a:r>
              <a:rPr lang="nb-NO" kern="0" err="1">
                <a:ea typeface="Roboto"/>
              </a:rPr>
              <a:t>webinar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 b="1" kern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F5FA9A-B720-7344-8DF3-995138464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1" y="629998"/>
            <a:ext cx="5389796" cy="1046218"/>
          </a:xfrm>
        </p:spPr>
        <p:txBody>
          <a:bodyPr anchor="t">
            <a:norm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Andre formidlingskanaler</a:t>
            </a:r>
          </a:p>
        </p:txBody>
      </p:sp>
    </p:spTree>
    <p:extLst>
      <p:ext uri="{BB962C8B-B14F-4D97-AF65-F5344CB8AC3E}">
        <p14:creationId xmlns:p14="http://schemas.microsoft.com/office/powerpoint/2010/main" val="169496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B969D77-90A5-7845-BC94-2BC34C2A37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2164" b="3408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423E80-370B-C849-B506-AA3B063DB6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25D4B0-A9F7-D14D-BA94-78013A072CC9}"/>
              </a:ext>
            </a:extLst>
          </p:cNvPr>
          <p:cNvSpPr>
            <a:spLocks noChangeAspect="1"/>
          </p:cNvSpPr>
          <p:nvPr/>
        </p:nvSpPr>
        <p:spPr>
          <a:xfrm>
            <a:off x="1990272" y="1092200"/>
            <a:ext cx="4673600" cy="4673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nb-NO" sz="2400" i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Takk for oppmerksomheten!</a:t>
            </a:r>
          </a:p>
          <a:p>
            <a:pPr algn="ctr"/>
            <a:r>
              <a:rPr lang="nb-NO" sz="2400" i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Camilla Vibe Lindgaard; cvl@udir.no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922E2F-FCF8-DB43-B4FF-69E94A423106}"/>
              </a:ext>
            </a:extLst>
          </p:cNvPr>
          <p:cNvGrpSpPr/>
          <p:nvPr/>
        </p:nvGrpSpPr>
        <p:grpSpPr>
          <a:xfrm>
            <a:off x="5626100" y="1092200"/>
            <a:ext cx="1016000" cy="1016000"/>
            <a:chOff x="7454900" y="1035000"/>
            <a:chExt cx="694800" cy="694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1701371-1C12-F545-9FFF-EE300ED006BF}"/>
                </a:ext>
              </a:extLst>
            </p:cNvPr>
            <p:cNvSpPr/>
            <p:nvPr/>
          </p:nvSpPr>
          <p:spPr>
            <a:xfrm>
              <a:off x="7454900" y="1035000"/>
              <a:ext cx="694800" cy="69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41CFD8-AC32-5540-BAB4-A0F1778FE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7350" y="1217300"/>
              <a:ext cx="4699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13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A74C4-A925-9047-91DE-6AE1856AE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001" y="1946217"/>
            <a:ext cx="5389799" cy="4279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900"/>
              <a:t>Bakgrunn:</a:t>
            </a:r>
          </a:p>
          <a:p>
            <a:pPr>
              <a:buFontTx/>
              <a:buChar char="-"/>
            </a:pPr>
            <a:r>
              <a:rPr lang="nb-NO" sz="1900" err="1"/>
              <a:t>Udir</a:t>
            </a:r>
            <a:r>
              <a:rPr lang="nb-NO" sz="1900"/>
              <a:t> hadde behov for kunnskap om hvordan rammeplanen fortolkes, operasjonaliseres, og erfares av aktører på ulike nivåer i sektoren</a:t>
            </a:r>
          </a:p>
          <a:p>
            <a:pPr>
              <a:buFontTx/>
              <a:buChar char="-"/>
            </a:pPr>
            <a:r>
              <a:rPr lang="nb-NO" sz="1900"/>
              <a:t>Kunnskapsgrunnlag for videre politikkutforming</a:t>
            </a:r>
          </a:p>
          <a:p>
            <a:pPr>
              <a:buFontTx/>
              <a:buChar char="-"/>
            </a:pPr>
            <a:endParaRPr lang="nb-NO" sz="1900"/>
          </a:p>
          <a:p>
            <a:pPr>
              <a:buFontTx/>
              <a:buChar char="-"/>
            </a:pPr>
            <a:r>
              <a:rPr lang="nb-NO" sz="1900"/>
              <a:t>Oppdraget ble lyst ut i 2018 – tildelt til NORCE</a:t>
            </a:r>
          </a:p>
          <a:p>
            <a:pPr>
              <a:buFontTx/>
              <a:buChar char="-"/>
            </a:pPr>
            <a:endParaRPr lang="nb-NO" sz="1900"/>
          </a:p>
          <a:p>
            <a:pPr>
              <a:buFontTx/>
              <a:buChar char="-"/>
            </a:pPr>
            <a:r>
              <a:rPr lang="nb-NO" sz="1900"/>
              <a:t>Internt sekretariat – kontakt med NORCE og ansvarlig for evalueringen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3282A5-55E3-4FD5-A8C4-DC74A80A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763" y="1946217"/>
            <a:ext cx="3573195" cy="427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ABAEC0-1D8F-CB4F-94B2-E94338DAA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 anchor="t">
            <a:normAutofit/>
          </a:bodyPr>
          <a:lstStyle/>
          <a:p>
            <a:r>
              <a:rPr lang="nb-NO" err="1">
                <a:solidFill>
                  <a:schemeClr val="accent1"/>
                </a:solidFill>
              </a:rPr>
              <a:t>Udir</a:t>
            </a:r>
            <a:r>
              <a:rPr lang="nb-NO">
                <a:solidFill>
                  <a:schemeClr val="accent1"/>
                </a:solidFill>
              </a:rPr>
              <a:t> som oppdragsgiver for Evaluering av implementering av rammeplanen </a:t>
            </a:r>
          </a:p>
        </p:txBody>
      </p:sp>
    </p:spTree>
    <p:extLst>
      <p:ext uri="{BB962C8B-B14F-4D97-AF65-F5344CB8AC3E}">
        <p14:creationId xmlns:p14="http://schemas.microsoft.com/office/powerpoint/2010/main" val="79137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9089" y="235652"/>
            <a:ext cx="8487145" cy="570441"/>
          </a:xfrm>
        </p:spPr>
        <p:txBody>
          <a:bodyPr>
            <a:noAutofit/>
          </a:bodyPr>
          <a:lstStyle/>
          <a:p>
            <a:r>
              <a:rPr lang="nb-NO" sz="2800" b="1">
                <a:solidFill>
                  <a:schemeClr val="accent1">
                    <a:lumMod val="50000"/>
                  </a:schemeClr>
                </a:solidFill>
                <a:ea typeface="Roboto"/>
              </a:rPr>
              <a:t>Eksternt programstyre - </a:t>
            </a:r>
            <a:r>
              <a:rPr lang="nb-NO" sz="2800" b="1" err="1">
                <a:solidFill>
                  <a:schemeClr val="accent1">
                    <a:lumMod val="50000"/>
                  </a:schemeClr>
                </a:solidFill>
                <a:ea typeface="Roboto"/>
              </a:rPr>
              <a:t>kvalitetssikrer</a:t>
            </a:r>
            <a:endParaRPr lang="nb-NO" sz="2800" b="1">
              <a:solidFill>
                <a:schemeClr val="accent1">
                  <a:lumMod val="50000"/>
                </a:schemeClr>
              </a:solidFill>
              <a:ea typeface="Roboto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408976" y="806093"/>
            <a:ext cx="3960485" cy="6084276"/>
          </a:xfrm>
        </p:spPr>
        <p:txBody>
          <a:bodyPr vert="horz" lIns="90000" tIns="45720" rIns="91440" bIns="45720" rtlCol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nb-NO" sz="1600" b="1">
                <a:solidFill>
                  <a:schemeClr val="tx1"/>
                </a:solidFill>
                <a:ea typeface="Roboto"/>
              </a:rPr>
              <a:t>Henrik Zachrisson (leder)</a:t>
            </a:r>
            <a:br>
              <a:rPr lang="nb-NO" sz="1600">
                <a:solidFill>
                  <a:schemeClr val="tx1"/>
                </a:solidFill>
              </a:rPr>
            </a:br>
            <a:r>
              <a:rPr lang="nb-NO" sz="1600">
                <a:solidFill>
                  <a:schemeClr val="tx1"/>
                </a:solidFill>
                <a:ea typeface="Roboto"/>
              </a:rPr>
              <a:t>Professor </a:t>
            </a:r>
            <a:br>
              <a:rPr lang="nb-NO" sz="1600">
                <a:solidFill>
                  <a:schemeClr val="tx1"/>
                </a:solidFill>
              </a:rPr>
            </a:br>
            <a:r>
              <a:rPr lang="nb-NO" sz="1600">
                <a:solidFill>
                  <a:schemeClr val="tx1"/>
                </a:solidFill>
                <a:ea typeface="Roboto"/>
              </a:rPr>
              <a:t>Institutt for spesialpedagogikk Universitetet i Oslo</a:t>
            </a:r>
          </a:p>
          <a:p>
            <a:pPr indent="0">
              <a:buNone/>
            </a:pPr>
            <a:endParaRPr lang="nb-NO" sz="1600">
              <a:solidFill>
                <a:srgbClr val="00B050"/>
              </a:solidFill>
            </a:endParaRPr>
          </a:p>
          <a:p>
            <a:pPr indent="0">
              <a:buNone/>
            </a:pPr>
            <a:endParaRPr lang="nb-NO" sz="1600" b="1">
              <a:solidFill>
                <a:srgbClr val="00B050"/>
              </a:solidFill>
            </a:endParaRPr>
          </a:p>
          <a:p>
            <a:pPr indent="0">
              <a:lnSpc>
                <a:spcPct val="100000"/>
              </a:lnSpc>
              <a:buNone/>
            </a:pPr>
            <a:endParaRPr lang="nb-NO" sz="1600" b="1">
              <a:solidFill>
                <a:srgbClr val="00B050"/>
              </a:solidFill>
            </a:endParaRPr>
          </a:p>
          <a:p>
            <a:pPr indent="0">
              <a:lnSpc>
                <a:spcPct val="100000"/>
              </a:lnSpc>
              <a:buNone/>
            </a:pPr>
            <a:r>
              <a:rPr lang="nb-NO" sz="1600" b="1">
                <a:solidFill>
                  <a:schemeClr val="tx1"/>
                </a:solidFill>
              </a:rPr>
              <a:t>Ole Henrik Hansen</a:t>
            </a:r>
            <a:br>
              <a:rPr lang="nb-NO" sz="1600">
                <a:solidFill>
                  <a:schemeClr val="tx1"/>
                </a:solidFill>
              </a:rPr>
            </a:br>
            <a:r>
              <a:rPr lang="nb-NO" sz="1600">
                <a:solidFill>
                  <a:schemeClr val="tx1"/>
                </a:solidFill>
                <a:ea typeface="Roboto"/>
              </a:rPr>
              <a:t>Professor</a:t>
            </a:r>
            <a:br>
              <a:rPr lang="nb-NO" sz="1600">
                <a:solidFill>
                  <a:schemeClr val="tx1"/>
                </a:solidFill>
              </a:rPr>
            </a:br>
            <a:r>
              <a:rPr lang="nb-NO" sz="1600">
                <a:solidFill>
                  <a:schemeClr val="tx1"/>
                </a:solidFill>
                <a:ea typeface="Roboto"/>
              </a:rPr>
              <a:t>Institutt for pedagogikk</a:t>
            </a:r>
            <a:br>
              <a:rPr lang="nb-NO" sz="1600">
                <a:solidFill>
                  <a:schemeClr val="tx1"/>
                </a:solidFill>
              </a:rPr>
            </a:br>
            <a:r>
              <a:rPr lang="nb-NO" sz="1600">
                <a:solidFill>
                  <a:schemeClr val="tx1"/>
                </a:solidFill>
                <a:ea typeface="Roboto"/>
              </a:rPr>
              <a:t>Aa</a:t>
            </a:r>
            <a:r>
              <a:rPr lang="nb-NO" sz="1600">
                <a:solidFill>
                  <a:schemeClr val="tx1"/>
                </a:solidFill>
              </a:rPr>
              <a:t>rhus Universitet </a:t>
            </a:r>
            <a:r>
              <a:rPr lang="nb-NO" sz="1600">
                <a:solidFill>
                  <a:schemeClr val="tx1"/>
                </a:solidFill>
                <a:ea typeface="Roboto"/>
              </a:rPr>
              <a:t>Universitetet i Oslo</a:t>
            </a:r>
            <a:r>
              <a:rPr lang="nb-NO" sz="1600">
                <a:solidFill>
                  <a:schemeClr val="tx1"/>
                </a:solidFill>
              </a:rPr>
              <a:t> </a:t>
            </a:r>
            <a:endParaRPr lang="nb-NO" sz="1600">
              <a:solidFill>
                <a:schemeClr val="tx1"/>
              </a:solidFill>
              <a:ea typeface="Roboto"/>
            </a:endParaRPr>
          </a:p>
          <a:p>
            <a:pPr indent="0">
              <a:buNone/>
            </a:pPr>
            <a:endParaRPr lang="nb-NO" sz="1600">
              <a:solidFill>
                <a:srgbClr val="00B050"/>
              </a:solidFill>
            </a:endParaRPr>
          </a:p>
          <a:p>
            <a:pPr indent="0">
              <a:lnSpc>
                <a:spcPct val="100000"/>
              </a:lnSpc>
              <a:buNone/>
            </a:pPr>
            <a:endParaRPr lang="nb-NO" sz="1600" b="1">
              <a:solidFill>
                <a:srgbClr val="00B050"/>
              </a:solidFill>
            </a:endParaRPr>
          </a:p>
          <a:p>
            <a:pPr indent="0">
              <a:lnSpc>
                <a:spcPct val="100000"/>
              </a:lnSpc>
              <a:buNone/>
            </a:pPr>
            <a:endParaRPr lang="nb-NO" sz="1600" b="1">
              <a:solidFill>
                <a:srgbClr val="00B050"/>
              </a:solidFill>
            </a:endParaRPr>
          </a:p>
          <a:p>
            <a:pPr indent="0">
              <a:lnSpc>
                <a:spcPct val="100000"/>
              </a:lnSpc>
              <a:buNone/>
            </a:pPr>
            <a:r>
              <a:rPr lang="nb-NO" sz="1600" b="1">
                <a:solidFill>
                  <a:schemeClr val="tx1"/>
                </a:solidFill>
              </a:rPr>
              <a:t>Ellen Beate Hansen Sandseter</a:t>
            </a:r>
          </a:p>
          <a:p>
            <a:pPr indent="0">
              <a:lnSpc>
                <a:spcPct val="100000"/>
              </a:lnSpc>
              <a:buNone/>
            </a:pPr>
            <a:r>
              <a:rPr lang="nb-NO" sz="1600" b="1">
                <a:solidFill>
                  <a:schemeClr val="tx1"/>
                </a:solidFill>
              </a:rPr>
              <a:t>Professor</a:t>
            </a:r>
            <a:br>
              <a:rPr lang="nb-NO" sz="1600" b="1">
                <a:solidFill>
                  <a:schemeClr val="tx1"/>
                </a:solidFill>
              </a:rPr>
            </a:br>
            <a:r>
              <a:rPr lang="nb-NO" sz="1600" b="1">
                <a:solidFill>
                  <a:schemeClr val="tx1"/>
                </a:solidFill>
              </a:rPr>
              <a:t>S</a:t>
            </a:r>
            <a:r>
              <a:rPr lang="nb-NO" sz="1600">
                <a:solidFill>
                  <a:schemeClr val="tx1"/>
                </a:solidFill>
              </a:rPr>
              <a:t>eksjon for fysisk aktivitet og helse</a:t>
            </a:r>
            <a:br>
              <a:rPr lang="nb-NO" sz="1600">
                <a:solidFill>
                  <a:schemeClr val="tx1"/>
                </a:solidFill>
              </a:rPr>
            </a:br>
            <a:r>
              <a:rPr lang="nb-NO" sz="1600" err="1">
                <a:solidFill>
                  <a:schemeClr val="tx1"/>
                </a:solidFill>
              </a:rPr>
              <a:t>DMMH</a:t>
            </a:r>
            <a:endParaRPr lang="nb-NO" sz="1600">
              <a:solidFill>
                <a:schemeClr val="tx1"/>
              </a:solidFill>
            </a:endParaRPr>
          </a:p>
          <a:p>
            <a:pPr indent="0">
              <a:buNone/>
            </a:pPr>
            <a:br>
              <a:rPr lang="nb-NO" sz="1450"/>
            </a:br>
            <a:endParaRPr lang="nb-NO" sz="1450">
              <a:solidFill>
                <a:srgbClr val="00B050"/>
              </a:solidFill>
              <a:ea typeface="Roboto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261959" y="947543"/>
            <a:ext cx="3874639" cy="499380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nb-NO" sz="1600" b="1"/>
              <a:t>Ide Katrine Birkeland</a:t>
            </a:r>
            <a:endParaRPr lang="nb-NO" sz="1600"/>
          </a:p>
          <a:p>
            <a:r>
              <a:rPr lang="nb-NO" sz="1600"/>
              <a:t>Førsteamanuensis</a:t>
            </a:r>
          </a:p>
          <a:p>
            <a:r>
              <a:rPr lang="nb-NO" sz="1600"/>
              <a:t>Institutt for kommunikasjon og kultur</a:t>
            </a:r>
          </a:p>
          <a:p>
            <a:r>
              <a:rPr lang="nb-NO" sz="1600"/>
              <a:t>BI</a:t>
            </a:r>
          </a:p>
          <a:p>
            <a:endParaRPr lang="nb-NO" sz="1600">
              <a:solidFill>
                <a:srgbClr val="00B050"/>
              </a:solidFill>
            </a:endParaRPr>
          </a:p>
          <a:p>
            <a:endParaRPr lang="nb-NO" sz="1600">
              <a:solidFill>
                <a:srgbClr val="00B050"/>
              </a:solidFill>
            </a:endParaRPr>
          </a:p>
          <a:p>
            <a:endParaRPr lang="nb-NO" sz="1600">
              <a:solidFill>
                <a:srgbClr val="00B050"/>
              </a:solidFill>
            </a:endParaRPr>
          </a:p>
          <a:p>
            <a:r>
              <a:rPr lang="nb-NO" sz="1600" b="1"/>
              <a:t>Anne Magdalena Solbu Kleiven</a:t>
            </a:r>
            <a:br>
              <a:rPr lang="nb-NO" sz="1600" b="1"/>
            </a:br>
            <a:r>
              <a:rPr lang="nb-NO" sz="1600"/>
              <a:t>Divisjonsleder</a:t>
            </a:r>
          </a:p>
          <a:p>
            <a:r>
              <a:rPr lang="nb-NO" sz="1600"/>
              <a:t>Divisjon for kunnskap analyse og formidling</a:t>
            </a:r>
          </a:p>
          <a:p>
            <a:r>
              <a:rPr lang="nb-NO" sz="1600"/>
              <a:t>Utdanningsdirektoratet</a:t>
            </a:r>
          </a:p>
          <a:p>
            <a:endParaRPr lang="nb-NO" sz="1600">
              <a:solidFill>
                <a:srgbClr val="0070C0"/>
              </a:solidFill>
            </a:endParaRPr>
          </a:p>
          <a:p>
            <a:endParaRPr lang="nb-NO" sz="1600">
              <a:solidFill>
                <a:srgbClr val="0070C0"/>
              </a:solidFill>
            </a:endParaRPr>
          </a:p>
          <a:p>
            <a:endParaRPr lang="nb-NO" sz="1600">
              <a:solidFill>
                <a:srgbClr val="0070C0"/>
              </a:solidFill>
            </a:endParaRPr>
          </a:p>
          <a:p>
            <a:r>
              <a:rPr lang="nb-NO" sz="1600">
                <a:solidFill>
                  <a:srgbClr val="0070C0"/>
                </a:solidFill>
              </a:rPr>
              <a:t> </a:t>
            </a:r>
            <a:br>
              <a:rPr lang="nb-NO" sz="1600"/>
            </a:br>
            <a:r>
              <a:rPr lang="nb-NO" sz="1600" b="1"/>
              <a:t>Mimi Bjerkestrand</a:t>
            </a:r>
            <a:endParaRPr lang="nb-NO" sz="1600"/>
          </a:p>
          <a:p>
            <a:r>
              <a:rPr lang="nb-NO" sz="1600"/>
              <a:t>Områdeleder barnehageetaten</a:t>
            </a:r>
          </a:p>
          <a:p>
            <a:r>
              <a:rPr lang="nb-NO" sz="1600"/>
              <a:t>Bergen kommune </a:t>
            </a:r>
          </a:p>
          <a:p>
            <a:endParaRPr lang="nb-NO" sz="1451"/>
          </a:p>
        </p:txBody>
      </p:sp>
      <p:sp>
        <p:nvSpPr>
          <p:cNvPr id="19" name="Rektangel 18"/>
          <p:cNvSpPr/>
          <p:nvPr/>
        </p:nvSpPr>
        <p:spPr>
          <a:xfrm>
            <a:off x="6483813" y="6082797"/>
            <a:ext cx="5549270" cy="31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51" b="1"/>
              <a:t>Observatører: </a:t>
            </a:r>
            <a:r>
              <a:rPr lang="nb-NO" sz="1451" err="1"/>
              <a:t>Annnette</a:t>
            </a:r>
            <a:r>
              <a:rPr lang="nb-NO" sz="1451"/>
              <a:t> Qvam (</a:t>
            </a:r>
            <a:r>
              <a:rPr lang="nb-NO" sz="1451" err="1"/>
              <a:t>Udir</a:t>
            </a:r>
            <a:r>
              <a:rPr lang="nb-NO" sz="1451"/>
              <a:t>) og Anne Borgersen (KD)</a:t>
            </a: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0" y="880494"/>
            <a:ext cx="1362591" cy="1885825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9" y="2877629"/>
            <a:ext cx="1372192" cy="1825017"/>
          </a:xfrm>
          <a:prstGeom prst="rect">
            <a:avLst/>
          </a:prstGeom>
        </p:spPr>
      </p:pic>
      <p:sp>
        <p:nvSpPr>
          <p:cNvPr id="17" name="AutoShape 2" descr="Bilderesultat for ellen beate hansen sandseter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8" name="Bild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8" y="4837855"/>
            <a:ext cx="1442117" cy="1653928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08" y="880494"/>
            <a:ext cx="1596484" cy="1675699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12" y="4652878"/>
            <a:ext cx="1646280" cy="1234710"/>
          </a:xfrm>
          <a:prstGeom prst="rect">
            <a:avLst/>
          </a:prstGeom>
        </p:spPr>
      </p:pic>
      <p:pic>
        <p:nvPicPr>
          <p:cNvPr id="6" name="Bilde 5" descr="Et bilde som inneholder person, klær, kvinne, foto&#10;&#10;Automatisk generert beskrivelse">
            <a:extLst>
              <a:ext uri="{FF2B5EF4-FFF2-40B4-BE49-F238E27FC236}">
                <a16:creationId xmlns:a16="http://schemas.microsoft.com/office/drawing/2014/main" id="{1E465B82-C92B-47F3-8B8A-225AC7E20D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608" y="2650598"/>
            <a:ext cx="1596484" cy="159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Unge flerdelte venner">
            <a:extLst>
              <a:ext uri="{FF2B5EF4-FFF2-40B4-BE49-F238E27FC236}">
                <a16:creationId xmlns:a16="http://schemas.microsoft.com/office/drawing/2014/main" id="{3F00576C-D15E-4290-A547-BE7366385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88" r="14686" b="-2"/>
          <a:stretch/>
        </p:blipFill>
        <p:spPr>
          <a:xfrm>
            <a:off x="6477000" y="1"/>
            <a:ext cx="5715000" cy="6857999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9E2C52-E001-4AB2-B057-49BA2B8D5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2" y="1946217"/>
            <a:ext cx="5389796" cy="4279276"/>
          </a:xfrm>
        </p:spPr>
        <p:txBody>
          <a:bodyPr vert="horz" lIns="90000" tIns="45720" rIns="91440" bIns="45720" rtlCol="0" anchor="t">
            <a:normAutofit/>
          </a:bodyPr>
          <a:lstStyle/>
          <a:p>
            <a:pPr lvl="0"/>
            <a:r>
              <a:rPr lang="nb-NO" dirty="0">
                <a:ea typeface="Roboto"/>
              </a:rPr>
              <a:t>Utdanningsforbundet</a:t>
            </a:r>
            <a:endParaRPr lang="nb-NO" dirty="0"/>
          </a:p>
          <a:p>
            <a:pPr lvl="0"/>
            <a:r>
              <a:rPr lang="nb-NO" dirty="0">
                <a:ea typeface="Roboto"/>
              </a:rPr>
              <a:t>Fagforbundet</a:t>
            </a:r>
          </a:p>
          <a:p>
            <a:pPr lvl="0"/>
            <a:r>
              <a:rPr lang="nb-NO" dirty="0">
                <a:ea typeface="Roboto"/>
              </a:rPr>
              <a:t>KS</a:t>
            </a:r>
          </a:p>
          <a:p>
            <a:pPr lvl="0"/>
            <a:r>
              <a:rPr lang="nb-NO" dirty="0">
                <a:ea typeface="Roboto"/>
              </a:rPr>
              <a:t>Private barnehagers landsforbund</a:t>
            </a:r>
          </a:p>
          <a:p>
            <a:pPr lvl="0"/>
            <a:r>
              <a:rPr lang="nb-NO" dirty="0">
                <a:ea typeface="Roboto"/>
              </a:rPr>
              <a:t>Sametinget</a:t>
            </a:r>
          </a:p>
          <a:p>
            <a:pPr lvl="0"/>
            <a:r>
              <a:rPr lang="nb-NO" dirty="0">
                <a:ea typeface="Roboto"/>
              </a:rPr>
              <a:t>Pedagogstudentene</a:t>
            </a:r>
          </a:p>
          <a:p>
            <a:pPr lvl="0"/>
            <a:r>
              <a:rPr lang="nb-NO" dirty="0">
                <a:ea typeface="Roboto"/>
              </a:rPr>
              <a:t>Storbynettverket</a:t>
            </a:r>
          </a:p>
          <a:p>
            <a:pPr lvl="0"/>
            <a:r>
              <a:rPr lang="nb-NO" dirty="0">
                <a:ea typeface="Roboto"/>
              </a:rPr>
              <a:t>Fylkesmannen</a:t>
            </a:r>
          </a:p>
          <a:p>
            <a:pPr lvl="0"/>
            <a:r>
              <a:rPr lang="nb-NO" dirty="0">
                <a:ea typeface="Roboto"/>
              </a:rPr>
              <a:t>FUB</a:t>
            </a:r>
          </a:p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E209A54-1BD4-41FF-8CF9-83668376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1" y="629998"/>
            <a:ext cx="5389796" cy="1046218"/>
          </a:xfrm>
        </p:spPr>
        <p:txBody>
          <a:bodyPr anchor="t">
            <a:normAutofit/>
          </a:bodyPr>
          <a:lstStyle/>
          <a:p>
            <a:r>
              <a:rPr lang="nb-NO"/>
              <a:t>Referansegruppe</a:t>
            </a:r>
          </a:p>
        </p:txBody>
      </p:sp>
    </p:spTree>
    <p:extLst>
      <p:ext uri="{BB962C8B-B14F-4D97-AF65-F5344CB8AC3E}">
        <p14:creationId xmlns:p14="http://schemas.microsoft.com/office/powerpoint/2010/main" val="865640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15" descr="Et bilde som inneholder pil&#10;&#10;Automatisk generert beskrivelse">
            <a:extLst>
              <a:ext uri="{FF2B5EF4-FFF2-40B4-BE49-F238E27FC236}">
                <a16:creationId xmlns:a16="http://schemas.microsoft.com/office/drawing/2014/main" id="{088B3AB4-FFAD-4757-ACB2-DEBDE6F8A8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375" b="20375"/>
          <a:stretch>
            <a:fillRect/>
          </a:stretch>
        </p:blipFill>
        <p:spPr>
          <a:xfrm>
            <a:off x="630001" y="2289536"/>
            <a:ext cx="5389799" cy="3592638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4615B8-2337-4C0A-8558-08F414578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6217"/>
            <a:ext cx="5389796" cy="4279276"/>
          </a:xfrm>
        </p:spPr>
        <p:txBody>
          <a:bodyPr>
            <a:normAutofit lnSpcReduction="10000"/>
          </a:bodyPr>
          <a:lstStyle/>
          <a:p>
            <a:r>
              <a:rPr lang="nb-NO" sz="2200" dirty="0"/>
              <a:t>Lyser ut forsknings og evalueringsoppdrag innenfor hele utdanningssektoren</a:t>
            </a:r>
          </a:p>
          <a:p>
            <a:r>
              <a:rPr lang="nb-NO" sz="2200" dirty="0"/>
              <a:t>Egen avdeling for forskning i </a:t>
            </a:r>
            <a:r>
              <a:rPr lang="nb-NO" sz="2200" dirty="0" err="1"/>
              <a:t>Udir</a:t>
            </a:r>
            <a:r>
              <a:rPr lang="nb-NO" sz="2200" dirty="0"/>
              <a:t> som gjennomfører anskaffelser</a:t>
            </a:r>
          </a:p>
          <a:p>
            <a:endParaRPr lang="nb-NO" sz="2200" dirty="0"/>
          </a:p>
          <a:p>
            <a:r>
              <a:rPr lang="nb-NO" sz="2200" dirty="0"/>
              <a:t>2020: 49 rapporter</a:t>
            </a:r>
          </a:p>
          <a:p>
            <a:r>
              <a:rPr lang="nb-NO" sz="2200" dirty="0"/>
              <a:t>2021: 41 rapporter</a:t>
            </a:r>
          </a:p>
          <a:p>
            <a:endParaRPr lang="nb-NO" sz="2200" dirty="0"/>
          </a:p>
          <a:p>
            <a:r>
              <a:rPr lang="nb-NO" sz="2200" dirty="0"/>
              <a:t>Utvikling av støtte og veiledningsmateriell </a:t>
            </a:r>
            <a:r>
              <a:rPr lang="nb-NO" sz="2200"/>
              <a:t>til barnehagesektoren</a:t>
            </a:r>
            <a:endParaRPr lang="nb-NO" sz="220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3C2C76-10CD-405A-96AF-A8B2B3790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 anchor="t">
            <a:normAutofit/>
          </a:bodyPr>
          <a:lstStyle/>
          <a:p>
            <a:r>
              <a:rPr lang="nn-NO" sz="2500" b="1" err="1">
                <a:solidFill>
                  <a:schemeClr val="accent1"/>
                </a:solidFill>
              </a:rPr>
              <a:t>Brukermål</a:t>
            </a:r>
            <a:r>
              <a:rPr lang="nn-NO" sz="2500" b="1">
                <a:solidFill>
                  <a:schemeClr val="accent1"/>
                </a:solidFill>
              </a:rPr>
              <a:t>: </a:t>
            </a:r>
            <a:r>
              <a:rPr lang="nn-NO" sz="2500" b="1" err="1">
                <a:solidFill>
                  <a:schemeClr val="accent1"/>
                </a:solidFill>
              </a:rPr>
              <a:t>Barnehageeiere</a:t>
            </a:r>
            <a:r>
              <a:rPr lang="nn-NO" sz="2500" b="1">
                <a:solidFill>
                  <a:schemeClr val="accent1"/>
                </a:solidFill>
              </a:rPr>
              <a:t> og </a:t>
            </a:r>
            <a:r>
              <a:rPr lang="nn-NO" sz="2500" b="1" err="1">
                <a:solidFill>
                  <a:schemeClr val="accent1"/>
                </a:solidFill>
              </a:rPr>
              <a:t>skoleeiere</a:t>
            </a:r>
            <a:r>
              <a:rPr lang="nn-NO" sz="2500" b="1">
                <a:solidFill>
                  <a:schemeClr val="accent1"/>
                </a:solidFill>
              </a:rPr>
              <a:t> arbeider kunnskapsbasert i </a:t>
            </a:r>
            <a:r>
              <a:rPr lang="nn-NO" sz="2500" b="1" err="1">
                <a:solidFill>
                  <a:schemeClr val="accent1"/>
                </a:solidFill>
              </a:rPr>
              <a:t>utviklingen</a:t>
            </a:r>
            <a:r>
              <a:rPr lang="nn-NO" sz="2500" b="1">
                <a:solidFill>
                  <a:schemeClr val="accent1"/>
                </a:solidFill>
              </a:rPr>
              <a:t> av </a:t>
            </a:r>
            <a:r>
              <a:rPr lang="nn-NO" sz="2500" b="1" err="1">
                <a:solidFill>
                  <a:schemeClr val="accent1"/>
                </a:solidFill>
              </a:rPr>
              <a:t>barnehagene</a:t>
            </a:r>
            <a:r>
              <a:rPr lang="nn-NO" sz="2500" b="1">
                <a:solidFill>
                  <a:schemeClr val="accent1"/>
                </a:solidFill>
              </a:rPr>
              <a:t> og </a:t>
            </a:r>
            <a:r>
              <a:rPr lang="nn-NO" sz="2500" b="1" err="1">
                <a:solidFill>
                  <a:schemeClr val="accent1"/>
                </a:solidFill>
              </a:rPr>
              <a:t>skolene</a:t>
            </a:r>
            <a:r>
              <a:rPr lang="nn-NO" sz="2500" b="1">
                <a:solidFill>
                  <a:schemeClr val="accent1"/>
                </a:solidFill>
              </a:rPr>
              <a:t> sine og overfor lærebedrifter</a:t>
            </a:r>
            <a:endParaRPr lang="nb-NO" sz="25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30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9AF959D4-6350-4EC5-911B-D315D20DF6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tretch/>
        </p:blipFill>
        <p:spPr>
          <a:xfrm>
            <a:off x="380999" y="117928"/>
            <a:ext cx="11430002" cy="6858000"/>
          </a:xfrm>
          <a:noFill/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DCBEF42-2CC7-C373-F0E9-748013EE7F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1" y="6228000"/>
            <a:ext cx="360000" cy="36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4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3B303320-09FB-4FC3-99DD-1D2F902174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8771" r="19729" b="-1"/>
          <a:stretch/>
        </p:blipFill>
        <p:spPr>
          <a:xfrm>
            <a:off x="5143082" y="1946217"/>
            <a:ext cx="6418914" cy="4279276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C9D62-952E-8F40-B38E-B19FF6E85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000" y="1946217"/>
            <a:ext cx="4385345" cy="4279276"/>
          </a:xfrm>
        </p:spPr>
        <p:txBody>
          <a:bodyPr anchor="t">
            <a:normAutofit/>
          </a:bodyPr>
          <a:lstStyle/>
          <a:p>
            <a:r>
              <a:rPr lang="nb-NO" b="1"/>
              <a:t>Utdanningsspeilet: </a:t>
            </a:r>
            <a:r>
              <a:rPr lang="nb-NO" b="0" i="0">
                <a:effectLst/>
              </a:rPr>
              <a:t>årlige oppsummering av statistikk og forskning om barnehage og grunnopplæring i Norge.</a:t>
            </a:r>
          </a:p>
          <a:p>
            <a:endParaRPr lang="nb-NO"/>
          </a:p>
          <a:p>
            <a:r>
              <a:rPr lang="nb-NO" b="1" err="1"/>
              <a:t>Vetuva</a:t>
            </a:r>
            <a:r>
              <a:rPr lang="nb-NO" b="1"/>
              <a:t>:</a:t>
            </a:r>
            <a:r>
              <a:rPr lang="nb-NO" b="1" i="0">
                <a:effectLst/>
              </a:rPr>
              <a:t> </a:t>
            </a:r>
            <a:r>
              <a:rPr lang="nb-NO" b="0" i="0">
                <a:effectLst/>
              </a:rPr>
              <a:t>magasin for alle som jobber i barnehagen. Magasinet baserer seg på resultatene fra skandinavisk forskning om barnehager nb-ecec.org</a:t>
            </a:r>
          </a:p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A7F22B-40B9-8F45-8A36-98BA118D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 anchor="t">
            <a:normAutofit/>
          </a:bodyPr>
          <a:lstStyle/>
          <a:p>
            <a:r>
              <a:rPr lang="nb-NO">
                <a:solidFill>
                  <a:schemeClr val="accent1"/>
                </a:solidFill>
              </a:rPr>
              <a:t>Forskningsformidling</a:t>
            </a:r>
          </a:p>
        </p:txBody>
      </p:sp>
    </p:spTree>
    <p:extLst>
      <p:ext uri="{BB962C8B-B14F-4D97-AF65-F5344CB8AC3E}">
        <p14:creationId xmlns:p14="http://schemas.microsoft.com/office/powerpoint/2010/main" val="3915752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A7F22B-40B9-8F45-8A36-98BA118D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 anchor="t">
            <a:normAutofit/>
          </a:bodyPr>
          <a:lstStyle/>
          <a:p>
            <a:r>
              <a:rPr lang="nb-NO">
                <a:solidFill>
                  <a:schemeClr val="accent1"/>
                </a:solidFill>
              </a:rPr>
              <a:t>Nettside for </a:t>
            </a:r>
            <a:br>
              <a:rPr lang="nb-NO">
                <a:solidFill>
                  <a:schemeClr val="accent1"/>
                </a:solidFill>
              </a:rPr>
            </a:br>
            <a:r>
              <a:rPr lang="nb-NO">
                <a:solidFill>
                  <a:schemeClr val="accent1"/>
                </a:solidFill>
              </a:rPr>
              <a:t>Evaluering av implementering av rammeplanen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F76C395E-4F17-4BD7-95AA-82311D7B7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238" y="2379639"/>
            <a:ext cx="10931525" cy="3414759"/>
          </a:xfrm>
          <a:noFill/>
        </p:spPr>
      </p:pic>
    </p:spTree>
    <p:extLst>
      <p:ext uri="{BB962C8B-B14F-4D97-AF65-F5344CB8AC3E}">
        <p14:creationId xmlns:p14="http://schemas.microsoft.com/office/powerpoint/2010/main" val="3256448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BBE9964A-24B9-4665-AA98-35392F9C0A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tretch/>
        </p:blipFill>
        <p:spPr>
          <a:xfrm>
            <a:off x="489858" y="1187164"/>
            <a:ext cx="11028058" cy="1985051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FC352-920F-704B-B212-3619035A8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857" y="4141613"/>
            <a:ext cx="10896599" cy="104621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err="1"/>
              <a:t>Sekretariatet</a:t>
            </a:r>
            <a:r>
              <a:rPr lang="en-US"/>
              <a:t> </a:t>
            </a:r>
            <a:r>
              <a:rPr lang="en-US" err="1"/>
              <a:t>formidler</a:t>
            </a:r>
            <a:r>
              <a:rPr lang="en-US"/>
              <a:t> </a:t>
            </a:r>
            <a:r>
              <a:rPr lang="en-US" err="1"/>
              <a:t>funn</a:t>
            </a:r>
            <a:r>
              <a:rPr lang="en-US"/>
              <a:t>, og ser </a:t>
            </a:r>
            <a:r>
              <a:rPr lang="en-US" err="1"/>
              <a:t>funn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sammenheng</a:t>
            </a:r>
            <a:r>
              <a:rPr lang="en-US"/>
              <a:t> med </a:t>
            </a:r>
            <a:r>
              <a:rPr lang="en-US" err="1"/>
              <a:t>andre</a:t>
            </a:r>
            <a:r>
              <a:rPr lang="en-US"/>
              <a:t> </a:t>
            </a:r>
            <a:r>
              <a:rPr lang="en-US" err="1"/>
              <a:t>relevante</a:t>
            </a:r>
            <a:r>
              <a:rPr lang="en-US"/>
              <a:t> </a:t>
            </a:r>
            <a:r>
              <a:rPr lang="en-US" err="1"/>
              <a:t>prosjekter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2DC61C-EBFA-D641-9156-FBA737DA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 anchor="t">
            <a:normAutofit/>
          </a:bodyPr>
          <a:lstStyle/>
          <a:p>
            <a:r>
              <a:rPr lang="nb-NO">
                <a:solidFill>
                  <a:schemeClr val="accent1"/>
                </a:solidFill>
              </a:rPr>
              <a:t>Formidling av funn på nettsiden</a:t>
            </a:r>
          </a:p>
        </p:txBody>
      </p:sp>
    </p:spTree>
    <p:extLst>
      <p:ext uri="{BB962C8B-B14F-4D97-AF65-F5344CB8AC3E}">
        <p14:creationId xmlns:p14="http://schemas.microsoft.com/office/powerpoint/2010/main" val="4265988779"/>
      </p:ext>
    </p:extLst>
  </p:cSld>
  <p:clrMapOvr>
    <a:masterClrMapping/>
  </p:clrMapOvr>
</p:sld>
</file>

<file path=ppt/theme/theme1.xml><?xml version="1.0" encoding="utf-8"?>
<a:theme xmlns:a="http://schemas.openxmlformats.org/drawingml/2006/main" name="UDIR">
  <a:themeElements>
    <a:clrScheme name="Udir 1">
      <a:dk1>
        <a:srgbClr val="000000"/>
      </a:dk1>
      <a:lt1>
        <a:srgbClr val="FFFFFF"/>
      </a:lt1>
      <a:dk2>
        <a:srgbClr val="282828"/>
      </a:dk2>
      <a:lt2>
        <a:srgbClr val="E7E6E6"/>
      </a:lt2>
      <a:accent1>
        <a:srgbClr val="7DBF9D"/>
      </a:accent1>
      <a:accent2>
        <a:srgbClr val="325065"/>
      </a:accent2>
      <a:accent3>
        <a:srgbClr val="CC7C66"/>
      </a:accent3>
      <a:accent4>
        <a:srgbClr val="61809F"/>
      </a:accent4>
      <a:accent5>
        <a:srgbClr val="D1B189"/>
      </a:accent5>
      <a:accent6>
        <a:srgbClr val="9DA3CD"/>
      </a:accent6>
      <a:hlink>
        <a:srgbClr val="0563C1"/>
      </a:hlink>
      <a:folHlink>
        <a:srgbClr val="954F72"/>
      </a:folHlink>
    </a:clrScheme>
    <a:fontScheme name="Egendefinert 28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dir-Presentasjonsmal-v8 (002).pptx" id="{E1421940-17BB-4D7B-827D-8D6B73290216}" vid="{F50B6948-122C-47D1-99AF-E8863BC105E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03212A42224044AD813E404D35B5F2" ma:contentTypeVersion="6" ma:contentTypeDescription="Create a new document." ma:contentTypeScope="" ma:versionID="7b957bbde3705195ff2a8c8b781d2ab8">
  <xsd:schema xmlns:xsd="http://www.w3.org/2001/XMLSchema" xmlns:xs="http://www.w3.org/2001/XMLSchema" xmlns:p="http://schemas.microsoft.com/office/2006/metadata/properties" xmlns:ns2="718e8e50-eb19-40f8-8594-6b7b1c9023d9" xmlns:ns3="06c5e2eb-4ef3-4c07-802c-773dc3cdfd95" targetNamespace="http://schemas.microsoft.com/office/2006/metadata/properties" ma:root="true" ma:fieldsID="361b5fbd28953cfd9bcd3fbb3ae985c1" ns2:_="" ns3:_="">
    <xsd:import namespace="718e8e50-eb19-40f8-8594-6b7b1c9023d9"/>
    <xsd:import namespace="06c5e2eb-4ef3-4c07-802c-773dc3cdfd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8e50-eb19-40f8-8594-6b7b1c9023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5e2eb-4ef3-4c07-802c-773dc3cdfd9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A6C71E-D306-49D0-B2AE-484D1D091C9C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718e8e50-eb19-40f8-8594-6b7b1c9023d9"/>
    <ds:schemaRef ds:uri="http://purl.org/dc/dcmitype/"/>
    <ds:schemaRef ds:uri="http://schemas.openxmlformats.org/package/2006/metadata/core-properties"/>
    <ds:schemaRef ds:uri="06c5e2eb-4ef3-4c07-802c-773dc3cdfd9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13160D9-31FA-45FF-B693-B8B7371F83B8}">
  <ds:schemaRefs>
    <ds:schemaRef ds:uri="06c5e2eb-4ef3-4c07-802c-773dc3cdfd95"/>
    <ds:schemaRef ds:uri="718e8e50-eb19-40f8-8594-6b7b1c9023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7B9606B-B659-4BFD-A15D-6086FDC00F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Udir-Presentasjonsmal</Template>
  <TotalTime>35</TotalTime>
  <Words>495</Words>
  <Application>Microsoft Office PowerPoint</Application>
  <PresentationFormat>Widescreen</PresentationFormat>
  <Paragraphs>92</Paragraphs>
  <Slides>13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4" baseType="lpstr">
      <vt:lpstr>UDIR</vt:lpstr>
      <vt:lpstr>Bruk av forskningsresultater Evaluering av implementering av rammeplan for barnehage</vt:lpstr>
      <vt:lpstr>Udir som oppdragsgiver for Evaluering av implementering av rammeplanen </vt:lpstr>
      <vt:lpstr>Eksternt programstyre - kvalitetssikrer</vt:lpstr>
      <vt:lpstr>Referansegruppe</vt:lpstr>
      <vt:lpstr>Brukermål: Barnehageeiere og skoleeiere arbeider kunnskapsbasert i utviklingen av barnehagene og skolene sine og overfor lærebedrifter</vt:lpstr>
      <vt:lpstr>PowerPoint-presentasjon</vt:lpstr>
      <vt:lpstr>Forskningsformidling</vt:lpstr>
      <vt:lpstr>Nettside for  Evaluering av implementering av rammeplanen</vt:lpstr>
      <vt:lpstr>Formidling av funn på nettsiden</vt:lpstr>
      <vt:lpstr>Støtte og veiledningsmateriell</vt:lpstr>
      <vt:lpstr>Samlet oversikt støttemateriell:  Støttemateriell til rammeplan for barnehagen (udir.no)</vt:lpstr>
      <vt:lpstr>Andre formidlingskanaler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Camilla Vibe Lindgaard</dc:creator>
  <cp:lastModifiedBy>Camilla Vibe Lindgaard</cp:lastModifiedBy>
  <cp:revision>10</cp:revision>
  <dcterms:created xsi:type="dcterms:W3CDTF">2022-04-19T12:28:09Z</dcterms:created>
  <dcterms:modified xsi:type="dcterms:W3CDTF">2022-04-27T09:30:04Z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0x0101009A03212A42224044AD813E404D35B5F2</vt:lpwstr>
  </property>
</Properties>
</file>