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4"/>
  </p:sldMasterIdLst>
  <p:sldIdLst>
    <p:sldId id="256" r:id="rId5"/>
    <p:sldId id="268" r:id="rId6"/>
    <p:sldId id="269" r:id="rId7"/>
    <p:sldId id="262" r:id="rId8"/>
    <p:sldId id="267" r:id="rId9"/>
    <p:sldId id="259" r:id="rId10"/>
    <p:sldId id="257" r:id="rId11"/>
    <p:sldId id="260" r:id="rId12"/>
    <p:sldId id="261" r:id="rId13"/>
    <p:sldId id="264" r:id="rId14"/>
    <p:sldId id="266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1FC63B-F90F-4988-9D0B-E8734C8E6E6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4E759F3-7929-4EA1-B7E5-55D43512B1B1}">
      <dgm:prSet/>
      <dgm:spPr/>
      <dgm:t>
        <a:bodyPr/>
        <a:lstStyle/>
        <a:p>
          <a:r>
            <a:rPr lang="nb-NO"/>
            <a:t>Hvordan er det å være brukere?</a:t>
          </a:r>
          <a:endParaRPr lang="en-US"/>
        </a:p>
      </dgm:t>
    </dgm:pt>
    <dgm:pt modelId="{80C9C1C5-580D-4B8B-B581-47FFEBB63966}" type="parTrans" cxnId="{31CD7458-3136-4D95-B834-B14EDA47A29A}">
      <dgm:prSet/>
      <dgm:spPr/>
      <dgm:t>
        <a:bodyPr/>
        <a:lstStyle/>
        <a:p>
          <a:endParaRPr lang="en-US"/>
        </a:p>
      </dgm:t>
    </dgm:pt>
    <dgm:pt modelId="{56D2F51E-E5BB-4326-8DDB-1C88A82185D7}" type="sibTrans" cxnId="{31CD7458-3136-4D95-B834-B14EDA47A29A}">
      <dgm:prSet/>
      <dgm:spPr/>
      <dgm:t>
        <a:bodyPr/>
        <a:lstStyle/>
        <a:p>
          <a:endParaRPr lang="en-US"/>
        </a:p>
      </dgm:t>
    </dgm:pt>
    <dgm:pt modelId="{A17D8B19-B9F9-4BA8-A39C-0BCD8CB27828}">
      <dgm:prSet/>
      <dgm:spPr/>
      <dgm:t>
        <a:bodyPr/>
        <a:lstStyle/>
        <a:p>
          <a:r>
            <a:rPr lang="nb-NO"/>
            <a:t>Hvilke utfordringer opplever brukerne?</a:t>
          </a:r>
          <a:endParaRPr lang="en-US"/>
        </a:p>
      </dgm:t>
    </dgm:pt>
    <dgm:pt modelId="{4F85C2FE-18AB-4A4D-90FB-F77575E82FB5}" type="parTrans" cxnId="{24E16763-DBDD-4B79-A116-87DC016A6E39}">
      <dgm:prSet/>
      <dgm:spPr/>
      <dgm:t>
        <a:bodyPr/>
        <a:lstStyle/>
        <a:p>
          <a:endParaRPr lang="en-US"/>
        </a:p>
      </dgm:t>
    </dgm:pt>
    <dgm:pt modelId="{FD84F37F-7042-4A71-983A-C3955C13C6F3}" type="sibTrans" cxnId="{24E16763-DBDD-4B79-A116-87DC016A6E39}">
      <dgm:prSet/>
      <dgm:spPr/>
      <dgm:t>
        <a:bodyPr/>
        <a:lstStyle/>
        <a:p>
          <a:endParaRPr lang="en-US"/>
        </a:p>
      </dgm:t>
    </dgm:pt>
    <dgm:pt modelId="{8378C26C-02BE-4489-958F-CBC57CD99F26}">
      <dgm:prSet/>
      <dgm:spPr/>
      <dgm:t>
        <a:bodyPr/>
        <a:lstStyle/>
        <a:p>
          <a:r>
            <a:rPr lang="nb-NO"/>
            <a:t>Er det sårbarheter i det offentlige systemet eller mangler?</a:t>
          </a:r>
          <a:endParaRPr lang="en-US"/>
        </a:p>
      </dgm:t>
    </dgm:pt>
    <dgm:pt modelId="{E40DAA47-2D5F-4D7A-9A54-03DDA83EE0BF}" type="parTrans" cxnId="{17D16A27-F91F-4538-AE0F-3D93FFD5B2FD}">
      <dgm:prSet/>
      <dgm:spPr/>
      <dgm:t>
        <a:bodyPr/>
        <a:lstStyle/>
        <a:p>
          <a:endParaRPr lang="en-US"/>
        </a:p>
      </dgm:t>
    </dgm:pt>
    <dgm:pt modelId="{C254FC28-314A-439D-BE86-15DAB901ED1A}" type="sibTrans" cxnId="{17D16A27-F91F-4538-AE0F-3D93FFD5B2FD}">
      <dgm:prSet/>
      <dgm:spPr/>
      <dgm:t>
        <a:bodyPr/>
        <a:lstStyle/>
        <a:p>
          <a:endParaRPr lang="en-US"/>
        </a:p>
      </dgm:t>
    </dgm:pt>
    <dgm:pt modelId="{1899FA49-226B-4563-B593-C3A0CB8A5B94}">
      <dgm:prSet/>
      <dgm:spPr/>
      <dgm:t>
        <a:bodyPr/>
        <a:lstStyle/>
        <a:p>
          <a:r>
            <a:rPr lang="nb-NO"/>
            <a:t>Endring i trender?</a:t>
          </a:r>
          <a:endParaRPr lang="en-US"/>
        </a:p>
      </dgm:t>
    </dgm:pt>
    <dgm:pt modelId="{46D9D305-C603-477C-973A-4B9DC7215F9B}" type="parTrans" cxnId="{ECDCC833-CF58-4426-887A-AAE1BF882C8F}">
      <dgm:prSet/>
      <dgm:spPr/>
      <dgm:t>
        <a:bodyPr/>
        <a:lstStyle/>
        <a:p>
          <a:endParaRPr lang="en-US"/>
        </a:p>
      </dgm:t>
    </dgm:pt>
    <dgm:pt modelId="{19C4713C-45B8-4BE8-8CF7-09DA16F27BC8}" type="sibTrans" cxnId="{ECDCC833-CF58-4426-887A-AAE1BF882C8F}">
      <dgm:prSet/>
      <dgm:spPr/>
      <dgm:t>
        <a:bodyPr/>
        <a:lstStyle/>
        <a:p>
          <a:endParaRPr lang="en-US"/>
        </a:p>
      </dgm:t>
    </dgm:pt>
    <dgm:pt modelId="{353F7C72-ACAC-48D0-931A-0E10D095CC4D}">
      <dgm:prSet/>
      <dgm:spPr/>
      <dgm:t>
        <a:bodyPr/>
        <a:lstStyle/>
        <a:p>
          <a:r>
            <a:rPr lang="nb-NO"/>
            <a:t>Hvordan nå brukerne?</a:t>
          </a:r>
          <a:endParaRPr lang="en-US"/>
        </a:p>
      </dgm:t>
    </dgm:pt>
    <dgm:pt modelId="{E4938051-F9DA-4CC7-B3BF-FD1EC5602806}" type="parTrans" cxnId="{D740C696-C5A7-48C0-8910-AAE577DD9AE9}">
      <dgm:prSet/>
      <dgm:spPr/>
      <dgm:t>
        <a:bodyPr/>
        <a:lstStyle/>
        <a:p>
          <a:endParaRPr lang="en-US"/>
        </a:p>
      </dgm:t>
    </dgm:pt>
    <dgm:pt modelId="{B4C382F1-B693-4975-83F3-97CC29D8143F}" type="sibTrans" cxnId="{D740C696-C5A7-48C0-8910-AAE577DD9AE9}">
      <dgm:prSet/>
      <dgm:spPr/>
      <dgm:t>
        <a:bodyPr/>
        <a:lstStyle/>
        <a:p>
          <a:endParaRPr lang="en-US"/>
        </a:p>
      </dgm:t>
    </dgm:pt>
    <dgm:pt modelId="{F51166F6-897D-4D98-8537-9598D5D3D350}">
      <dgm:prSet/>
      <dgm:spPr/>
      <dgm:t>
        <a:bodyPr/>
        <a:lstStyle/>
        <a:p>
          <a:r>
            <a:rPr lang="nb-NO"/>
            <a:t>Hvordan anvende brukervennlige tekster og språk?</a:t>
          </a:r>
          <a:endParaRPr lang="en-US"/>
        </a:p>
      </dgm:t>
    </dgm:pt>
    <dgm:pt modelId="{2111C620-3658-4698-9E4B-BAB94CD2002F}" type="parTrans" cxnId="{D7EC7234-BDA3-4601-8C36-F345BB9B2C0C}">
      <dgm:prSet/>
      <dgm:spPr/>
      <dgm:t>
        <a:bodyPr/>
        <a:lstStyle/>
        <a:p>
          <a:endParaRPr lang="en-US"/>
        </a:p>
      </dgm:t>
    </dgm:pt>
    <dgm:pt modelId="{AC5361D1-3A42-4952-BE42-3D928BA1BB51}" type="sibTrans" cxnId="{D7EC7234-BDA3-4601-8C36-F345BB9B2C0C}">
      <dgm:prSet/>
      <dgm:spPr/>
      <dgm:t>
        <a:bodyPr/>
        <a:lstStyle/>
        <a:p>
          <a:endParaRPr lang="en-US"/>
        </a:p>
      </dgm:t>
    </dgm:pt>
    <dgm:pt modelId="{AE7CCA06-C47E-4D01-94C4-EAAE28E90B06}" type="pres">
      <dgm:prSet presAssocID="{881FC63B-F90F-4988-9D0B-E8734C8E6E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7775CA0D-906C-4B8C-8226-B2448C7FEEBF}" type="pres">
      <dgm:prSet presAssocID="{54E759F3-7929-4EA1-B7E5-55D43512B1B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B22ADDF-DCFB-452D-9B54-3241C895C1F5}" type="pres">
      <dgm:prSet presAssocID="{56D2F51E-E5BB-4326-8DDB-1C88A82185D7}" presName="sibTrans" presStyleCnt="0"/>
      <dgm:spPr/>
    </dgm:pt>
    <dgm:pt modelId="{5AF30C31-70BF-4560-8D38-23DC85A9BE08}" type="pres">
      <dgm:prSet presAssocID="{A17D8B19-B9F9-4BA8-A39C-0BCD8CB2782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5B47CA0-3E5F-4745-BE85-AE8E5605A25A}" type="pres">
      <dgm:prSet presAssocID="{FD84F37F-7042-4A71-983A-C3955C13C6F3}" presName="sibTrans" presStyleCnt="0"/>
      <dgm:spPr/>
    </dgm:pt>
    <dgm:pt modelId="{09238E9B-8C90-4477-8B5B-D924DEB23515}" type="pres">
      <dgm:prSet presAssocID="{8378C26C-02BE-4489-958F-CBC57CD99F2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13FB63-C45E-4DE6-A53F-CE0243811B45}" type="pres">
      <dgm:prSet presAssocID="{C254FC28-314A-439D-BE86-15DAB901ED1A}" presName="sibTrans" presStyleCnt="0"/>
      <dgm:spPr/>
    </dgm:pt>
    <dgm:pt modelId="{CC7AB218-0709-4312-A579-7DD9466B75CD}" type="pres">
      <dgm:prSet presAssocID="{1899FA49-226B-4563-B593-C3A0CB8A5B9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ABF2E19-A523-4761-BFAA-77DB6D9A09CB}" type="pres">
      <dgm:prSet presAssocID="{19C4713C-45B8-4BE8-8CF7-09DA16F27BC8}" presName="sibTrans" presStyleCnt="0"/>
      <dgm:spPr/>
    </dgm:pt>
    <dgm:pt modelId="{860A29D5-90DD-475F-81BE-116026A2CA87}" type="pres">
      <dgm:prSet presAssocID="{353F7C72-ACAC-48D0-931A-0E10D095CC4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841CD31-30EA-472D-A7D7-19C42565D1BE}" type="pres">
      <dgm:prSet presAssocID="{B4C382F1-B693-4975-83F3-97CC29D8143F}" presName="sibTrans" presStyleCnt="0"/>
      <dgm:spPr/>
    </dgm:pt>
    <dgm:pt modelId="{DB4EFF7D-C174-4838-AB0A-4EF377B41D6B}" type="pres">
      <dgm:prSet presAssocID="{F51166F6-897D-4D98-8537-9598D5D3D35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2A1174F3-929B-4C3F-94F3-F79A31AA060F}" type="presOf" srcId="{353F7C72-ACAC-48D0-931A-0E10D095CC4D}" destId="{860A29D5-90DD-475F-81BE-116026A2CA87}" srcOrd="0" destOrd="0" presId="urn:microsoft.com/office/officeart/2005/8/layout/default"/>
    <dgm:cxn modelId="{D9BFBD3D-DCE1-4BA3-A2A3-F5647B186782}" type="presOf" srcId="{F51166F6-897D-4D98-8537-9598D5D3D350}" destId="{DB4EFF7D-C174-4838-AB0A-4EF377B41D6B}" srcOrd="0" destOrd="0" presId="urn:microsoft.com/office/officeart/2005/8/layout/default"/>
    <dgm:cxn modelId="{A5A0D041-9EEA-4011-98F3-C9293FAFA200}" type="presOf" srcId="{8378C26C-02BE-4489-958F-CBC57CD99F26}" destId="{09238E9B-8C90-4477-8B5B-D924DEB23515}" srcOrd="0" destOrd="0" presId="urn:microsoft.com/office/officeart/2005/8/layout/default"/>
    <dgm:cxn modelId="{C24E3335-E520-490A-A2AC-0B2D07C8F6C8}" type="presOf" srcId="{881FC63B-F90F-4988-9D0B-E8734C8E6E60}" destId="{AE7CCA06-C47E-4D01-94C4-EAAE28E90B06}" srcOrd="0" destOrd="0" presId="urn:microsoft.com/office/officeart/2005/8/layout/default"/>
    <dgm:cxn modelId="{4AC39242-E14D-4B66-95EE-B8D56A750BA4}" type="presOf" srcId="{54E759F3-7929-4EA1-B7E5-55D43512B1B1}" destId="{7775CA0D-906C-4B8C-8226-B2448C7FEEBF}" srcOrd="0" destOrd="0" presId="urn:microsoft.com/office/officeart/2005/8/layout/default"/>
    <dgm:cxn modelId="{17D16A27-F91F-4538-AE0F-3D93FFD5B2FD}" srcId="{881FC63B-F90F-4988-9D0B-E8734C8E6E60}" destId="{8378C26C-02BE-4489-958F-CBC57CD99F26}" srcOrd="2" destOrd="0" parTransId="{E40DAA47-2D5F-4D7A-9A54-03DDA83EE0BF}" sibTransId="{C254FC28-314A-439D-BE86-15DAB901ED1A}"/>
    <dgm:cxn modelId="{10742C3C-C061-414C-8A32-B904D718670C}" type="presOf" srcId="{1899FA49-226B-4563-B593-C3A0CB8A5B94}" destId="{CC7AB218-0709-4312-A579-7DD9466B75CD}" srcOrd="0" destOrd="0" presId="urn:microsoft.com/office/officeart/2005/8/layout/default"/>
    <dgm:cxn modelId="{D740C696-C5A7-48C0-8910-AAE577DD9AE9}" srcId="{881FC63B-F90F-4988-9D0B-E8734C8E6E60}" destId="{353F7C72-ACAC-48D0-931A-0E10D095CC4D}" srcOrd="4" destOrd="0" parTransId="{E4938051-F9DA-4CC7-B3BF-FD1EC5602806}" sibTransId="{B4C382F1-B693-4975-83F3-97CC29D8143F}"/>
    <dgm:cxn modelId="{E3B2B1BA-3CC1-4257-9D4E-616412D0DCA9}" type="presOf" srcId="{A17D8B19-B9F9-4BA8-A39C-0BCD8CB27828}" destId="{5AF30C31-70BF-4560-8D38-23DC85A9BE08}" srcOrd="0" destOrd="0" presId="urn:microsoft.com/office/officeart/2005/8/layout/default"/>
    <dgm:cxn modelId="{ECDCC833-CF58-4426-887A-AAE1BF882C8F}" srcId="{881FC63B-F90F-4988-9D0B-E8734C8E6E60}" destId="{1899FA49-226B-4563-B593-C3A0CB8A5B94}" srcOrd="3" destOrd="0" parTransId="{46D9D305-C603-477C-973A-4B9DC7215F9B}" sibTransId="{19C4713C-45B8-4BE8-8CF7-09DA16F27BC8}"/>
    <dgm:cxn modelId="{31CD7458-3136-4D95-B834-B14EDA47A29A}" srcId="{881FC63B-F90F-4988-9D0B-E8734C8E6E60}" destId="{54E759F3-7929-4EA1-B7E5-55D43512B1B1}" srcOrd="0" destOrd="0" parTransId="{80C9C1C5-580D-4B8B-B581-47FFEBB63966}" sibTransId="{56D2F51E-E5BB-4326-8DDB-1C88A82185D7}"/>
    <dgm:cxn modelId="{24E16763-DBDD-4B79-A116-87DC016A6E39}" srcId="{881FC63B-F90F-4988-9D0B-E8734C8E6E60}" destId="{A17D8B19-B9F9-4BA8-A39C-0BCD8CB27828}" srcOrd="1" destOrd="0" parTransId="{4F85C2FE-18AB-4A4D-90FB-F77575E82FB5}" sibTransId="{FD84F37F-7042-4A71-983A-C3955C13C6F3}"/>
    <dgm:cxn modelId="{D7EC7234-BDA3-4601-8C36-F345BB9B2C0C}" srcId="{881FC63B-F90F-4988-9D0B-E8734C8E6E60}" destId="{F51166F6-897D-4D98-8537-9598D5D3D350}" srcOrd="5" destOrd="0" parTransId="{2111C620-3658-4698-9E4B-BAB94CD2002F}" sibTransId="{AC5361D1-3A42-4952-BE42-3D928BA1BB51}"/>
    <dgm:cxn modelId="{6465213E-6A5E-4B96-837B-B5A5FD263038}" type="presParOf" srcId="{AE7CCA06-C47E-4D01-94C4-EAAE28E90B06}" destId="{7775CA0D-906C-4B8C-8226-B2448C7FEEBF}" srcOrd="0" destOrd="0" presId="urn:microsoft.com/office/officeart/2005/8/layout/default"/>
    <dgm:cxn modelId="{6AB105C5-76B3-4BFF-9898-D34E890F88D1}" type="presParOf" srcId="{AE7CCA06-C47E-4D01-94C4-EAAE28E90B06}" destId="{9B22ADDF-DCFB-452D-9B54-3241C895C1F5}" srcOrd="1" destOrd="0" presId="urn:microsoft.com/office/officeart/2005/8/layout/default"/>
    <dgm:cxn modelId="{964634D7-6736-462E-82D5-51EBC31FF584}" type="presParOf" srcId="{AE7CCA06-C47E-4D01-94C4-EAAE28E90B06}" destId="{5AF30C31-70BF-4560-8D38-23DC85A9BE08}" srcOrd="2" destOrd="0" presId="urn:microsoft.com/office/officeart/2005/8/layout/default"/>
    <dgm:cxn modelId="{42C0909F-EF8F-485C-A271-244872A5798A}" type="presParOf" srcId="{AE7CCA06-C47E-4D01-94C4-EAAE28E90B06}" destId="{35B47CA0-3E5F-4745-BE85-AE8E5605A25A}" srcOrd="3" destOrd="0" presId="urn:microsoft.com/office/officeart/2005/8/layout/default"/>
    <dgm:cxn modelId="{F146B848-4B1C-4553-8BC7-CB4ADE828326}" type="presParOf" srcId="{AE7CCA06-C47E-4D01-94C4-EAAE28E90B06}" destId="{09238E9B-8C90-4477-8B5B-D924DEB23515}" srcOrd="4" destOrd="0" presId="urn:microsoft.com/office/officeart/2005/8/layout/default"/>
    <dgm:cxn modelId="{31FF69D9-BD85-4C8A-A9AE-6B1327FF2E11}" type="presParOf" srcId="{AE7CCA06-C47E-4D01-94C4-EAAE28E90B06}" destId="{6D13FB63-C45E-4DE6-A53F-CE0243811B45}" srcOrd="5" destOrd="0" presId="urn:microsoft.com/office/officeart/2005/8/layout/default"/>
    <dgm:cxn modelId="{C4900798-D9CD-4695-AC10-CC306CA92220}" type="presParOf" srcId="{AE7CCA06-C47E-4D01-94C4-EAAE28E90B06}" destId="{CC7AB218-0709-4312-A579-7DD9466B75CD}" srcOrd="6" destOrd="0" presId="urn:microsoft.com/office/officeart/2005/8/layout/default"/>
    <dgm:cxn modelId="{B956AEB5-A661-4FF1-AE3E-CB1BFEA031FB}" type="presParOf" srcId="{AE7CCA06-C47E-4D01-94C4-EAAE28E90B06}" destId="{8ABF2E19-A523-4761-BFAA-77DB6D9A09CB}" srcOrd="7" destOrd="0" presId="urn:microsoft.com/office/officeart/2005/8/layout/default"/>
    <dgm:cxn modelId="{538572D8-B755-4DFE-8B34-71A75EC76534}" type="presParOf" srcId="{AE7CCA06-C47E-4D01-94C4-EAAE28E90B06}" destId="{860A29D5-90DD-475F-81BE-116026A2CA87}" srcOrd="8" destOrd="0" presId="urn:microsoft.com/office/officeart/2005/8/layout/default"/>
    <dgm:cxn modelId="{455AA6EE-F8C5-46EB-B5DC-051BD7D0B4F7}" type="presParOf" srcId="{AE7CCA06-C47E-4D01-94C4-EAAE28E90B06}" destId="{D841CD31-30EA-472D-A7D7-19C42565D1BE}" srcOrd="9" destOrd="0" presId="urn:microsoft.com/office/officeart/2005/8/layout/default"/>
    <dgm:cxn modelId="{27F1A0F1-1A59-48AD-B4B9-699F1D2CA2B7}" type="presParOf" srcId="{AE7CCA06-C47E-4D01-94C4-EAAE28E90B06}" destId="{DB4EFF7D-C174-4838-AB0A-4EF377B41D6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7D598B-5830-405C-9682-3DF3F91170D1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711771-F504-4789-A6C9-6C7A069DA6BA}">
      <dgm:prSet/>
      <dgm:spPr/>
      <dgm:t>
        <a:bodyPr/>
        <a:lstStyle/>
        <a:p>
          <a:r>
            <a:rPr lang="nb-NO" dirty="0"/>
            <a:t>Prøveprosjekt med brukerinvolvering 2016 -2018</a:t>
          </a:r>
          <a:endParaRPr lang="en-US" dirty="0"/>
        </a:p>
      </dgm:t>
    </dgm:pt>
    <dgm:pt modelId="{05703D09-7EE3-45DD-8464-084A710C5A72}" type="parTrans" cxnId="{DC011807-39AB-4E2C-B7E9-6E796D875F6C}">
      <dgm:prSet/>
      <dgm:spPr/>
      <dgm:t>
        <a:bodyPr/>
        <a:lstStyle/>
        <a:p>
          <a:endParaRPr lang="en-US"/>
        </a:p>
      </dgm:t>
    </dgm:pt>
    <dgm:pt modelId="{ADE37BDF-429E-41D6-B158-2423807749F7}" type="sibTrans" cxnId="{DC011807-39AB-4E2C-B7E9-6E796D875F6C}">
      <dgm:prSet/>
      <dgm:spPr/>
      <dgm:t>
        <a:bodyPr/>
        <a:lstStyle/>
        <a:p>
          <a:endParaRPr lang="en-US"/>
        </a:p>
      </dgm:t>
    </dgm:pt>
    <dgm:pt modelId="{4B15BB48-DF5C-429C-A8C3-00BBEF777551}">
      <dgm:prSet/>
      <dgm:spPr/>
      <dgm:t>
        <a:bodyPr/>
        <a:lstStyle/>
        <a:p>
          <a:r>
            <a:rPr lang="nb-NO"/>
            <a:t>Høst 2018</a:t>
          </a:r>
          <a:endParaRPr lang="en-US"/>
        </a:p>
      </dgm:t>
    </dgm:pt>
    <dgm:pt modelId="{6B650BDD-935E-4A68-ADE6-A9E9401CB32F}" type="parTrans" cxnId="{74C3665B-BBEB-4CEA-BB43-399F2E39B9BB}">
      <dgm:prSet/>
      <dgm:spPr/>
      <dgm:t>
        <a:bodyPr/>
        <a:lstStyle/>
        <a:p>
          <a:endParaRPr lang="en-US"/>
        </a:p>
      </dgm:t>
    </dgm:pt>
    <dgm:pt modelId="{E8423D99-E307-493A-A563-4F0365AA563A}" type="sibTrans" cxnId="{74C3665B-BBEB-4CEA-BB43-399F2E39B9BB}">
      <dgm:prSet/>
      <dgm:spPr/>
      <dgm:t>
        <a:bodyPr/>
        <a:lstStyle/>
        <a:p>
          <a:endParaRPr lang="en-US"/>
        </a:p>
      </dgm:t>
    </dgm:pt>
    <dgm:pt modelId="{3D4DC4BD-1D5E-40B2-85AC-66D843F6EAB3}">
      <dgm:prSet/>
      <dgm:spPr/>
      <dgm:t>
        <a:bodyPr/>
        <a:lstStyle/>
        <a:p>
          <a:r>
            <a:rPr lang="nb-NO"/>
            <a:t>11 organisasjoner – nå 13 organisasjoner</a:t>
          </a:r>
          <a:endParaRPr lang="en-US"/>
        </a:p>
      </dgm:t>
    </dgm:pt>
    <dgm:pt modelId="{655276A5-A0DD-44F9-983F-1773AA33D7D5}" type="parTrans" cxnId="{18FF50C6-7728-442E-A8D3-DE169F14C436}">
      <dgm:prSet/>
      <dgm:spPr/>
      <dgm:t>
        <a:bodyPr/>
        <a:lstStyle/>
        <a:p>
          <a:endParaRPr lang="en-US"/>
        </a:p>
      </dgm:t>
    </dgm:pt>
    <dgm:pt modelId="{B26BA055-C917-4A08-88EB-8B5B22DF20FD}" type="sibTrans" cxnId="{18FF50C6-7728-442E-A8D3-DE169F14C436}">
      <dgm:prSet/>
      <dgm:spPr/>
      <dgm:t>
        <a:bodyPr/>
        <a:lstStyle/>
        <a:p>
          <a:endParaRPr lang="en-US"/>
        </a:p>
      </dgm:t>
    </dgm:pt>
    <dgm:pt modelId="{D9F26CE0-F903-4E7E-BEA8-A730AAE702E4}">
      <dgm:prSet/>
      <dgm:spPr/>
      <dgm:t>
        <a:bodyPr/>
        <a:lstStyle/>
        <a:p>
          <a:r>
            <a:rPr lang="nb-NO"/>
            <a:t>Eget mandat og definert formål</a:t>
          </a:r>
          <a:endParaRPr lang="en-US"/>
        </a:p>
      </dgm:t>
    </dgm:pt>
    <dgm:pt modelId="{487FBB36-2A7A-4BE4-9BF3-8DD780AF1B61}" type="parTrans" cxnId="{4E468E1E-D670-48D9-8E51-ED982A8915BE}">
      <dgm:prSet/>
      <dgm:spPr/>
      <dgm:t>
        <a:bodyPr/>
        <a:lstStyle/>
        <a:p>
          <a:endParaRPr lang="en-US"/>
        </a:p>
      </dgm:t>
    </dgm:pt>
    <dgm:pt modelId="{B2A52278-54C5-49CC-A0F8-407CB71BAA6F}" type="sibTrans" cxnId="{4E468E1E-D670-48D9-8E51-ED982A8915BE}">
      <dgm:prSet/>
      <dgm:spPr/>
      <dgm:t>
        <a:bodyPr/>
        <a:lstStyle/>
        <a:p>
          <a:endParaRPr lang="en-US"/>
        </a:p>
      </dgm:t>
    </dgm:pt>
    <dgm:pt modelId="{580E9ABC-621C-4571-AA04-9021FA9C85CB}" type="pres">
      <dgm:prSet presAssocID="{EC7D598B-5830-405C-9682-3DF3F91170D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0A50521F-DE34-4517-AAFE-95D8FA3ACCBC}" type="pres">
      <dgm:prSet presAssocID="{EC7D598B-5830-405C-9682-3DF3F91170D1}" presName="dummyMaxCanvas" presStyleCnt="0">
        <dgm:presLayoutVars/>
      </dgm:prSet>
      <dgm:spPr/>
    </dgm:pt>
    <dgm:pt modelId="{C9BCDA86-AB3C-4744-AD0C-B463632C6A40}" type="pres">
      <dgm:prSet presAssocID="{EC7D598B-5830-405C-9682-3DF3F91170D1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E73A0BB-E6B4-4476-B732-2F9F2C55C1B0}" type="pres">
      <dgm:prSet presAssocID="{EC7D598B-5830-405C-9682-3DF3F91170D1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3DF0CF0-62CE-4A4C-A56C-01BADDA434F0}" type="pres">
      <dgm:prSet presAssocID="{EC7D598B-5830-405C-9682-3DF3F91170D1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054657E-6FB1-43EE-BE9C-F1CBD886559C}" type="pres">
      <dgm:prSet presAssocID="{EC7D598B-5830-405C-9682-3DF3F91170D1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3FB5838-D905-45CA-ABC7-0D89434A6F79}" type="pres">
      <dgm:prSet presAssocID="{EC7D598B-5830-405C-9682-3DF3F91170D1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F2AD73A4-FE41-483A-8D03-11722D20CEFA}" type="pres">
      <dgm:prSet presAssocID="{EC7D598B-5830-405C-9682-3DF3F91170D1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4D04554-0374-4165-B8A1-9F58CB7C742B}" type="pres">
      <dgm:prSet presAssocID="{EC7D598B-5830-405C-9682-3DF3F91170D1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67B1209-2969-4BAE-A46C-0FC217A877CF}" type="pres">
      <dgm:prSet presAssocID="{EC7D598B-5830-405C-9682-3DF3F91170D1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2055E1A-488D-409F-A651-3E55F11572B1}" type="pres">
      <dgm:prSet presAssocID="{EC7D598B-5830-405C-9682-3DF3F91170D1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2366392-4E53-473A-80E5-586DB7E25C53}" type="pres">
      <dgm:prSet presAssocID="{EC7D598B-5830-405C-9682-3DF3F91170D1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EFF2597-5745-468B-BE6E-472E7AC55EDF}" type="pres">
      <dgm:prSet presAssocID="{EC7D598B-5830-405C-9682-3DF3F91170D1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D681D8A4-3ECD-4F00-B3BA-46144A170361}" type="presOf" srcId="{E8423D99-E307-493A-A563-4F0365AA563A}" destId="{F2AD73A4-FE41-483A-8D03-11722D20CEFA}" srcOrd="0" destOrd="0" presId="urn:microsoft.com/office/officeart/2005/8/layout/vProcess5"/>
    <dgm:cxn modelId="{7BD44EDF-9458-47CB-A7A0-8259EB8FDFC9}" type="presOf" srcId="{4B15BB48-DF5C-429C-A8C3-00BBEF777551}" destId="{CE73A0BB-E6B4-4476-B732-2F9F2C55C1B0}" srcOrd="0" destOrd="0" presId="urn:microsoft.com/office/officeart/2005/8/layout/vProcess5"/>
    <dgm:cxn modelId="{555E81C4-214B-48CC-9D54-577D27A06117}" type="presOf" srcId="{B26BA055-C917-4A08-88EB-8B5B22DF20FD}" destId="{24D04554-0374-4165-B8A1-9F58CB7C742B}" srcOrd="0" destOrd="0" presId="urn:microsoft.com/office/officeart/2005/8/layout/vProcess5"/>
    <dgm:cxn modelId="{844D8EB3-1E45-477B-BC41-EF32F58F31B2}" type="presOf" srcId="{A9711771-F504-4789-A6C9-6C7A069DA6BA}" destId="{167B1209-2969-4BAE-A46C-0FC217A877CF}" srcOrd="1" destOrd="0" presId="urn:microsoft.com/office/officeart/2005/8/layout/vProcess5"/>
    <dgm:cxn modelId="{713B02C9-8D91-41F9-B8C2-2AAAD6B44A24}" type="presOf" srcId="{ADE37BDF-429E-41D6-B158-2423807749F7}" destId="{13FB5838-D905-45CA-ABC7-0D89434A6F79}" srcOrd="0" destOrd="0" presId="urn:microsoft.com/office/officeart/2005/8/layout/vProcess5"/>
    <dgm:cxn modelId="{F9645FC0-7A0B-41FA-920D-2ACDA0E73AD8}" type="presOf" srcId="{3D4DC4BD-1D5E-40B2-85AC-66D843F6EAB3}" destId="{82366392-4E53-473A-80E5-586DB7E25C53}" srcOrd="1" destOrd="0" presId="urn:microsoft.com/office/officeart/2005/8/layout/vProcess5"/>
    <dgm:cxn modelId="{DC011807-39AB-4E2C-B7E9-6E796D875F6C}" srcId="{EC7D598B-5830-405C-9682-3DF3F91170D1}" destId="{A9711771-F504-4789-A6C9-6C7A069DA6BA}" srcOrd="0" destOrd="0" parTransId="{05703D09-7EE3-45DD-8464-084A710C5A72}" sibTransId="{ADE37BDF-429E-41D6-B158-2423807749F7}"/>
    <dgm:cxn modelId="{EFE86C5B-4CA5-43C2-903C-DD200891A215}" type="presOf" srcId="{D9F26CE0-F903-4E7E-BEA8-A730AAE702E4}" destId="{7054657E-6FB1-43EE-BE9C-F1CBD886559C}" srcOrd="0" destOrd="0" presId="urn:microsoft.com/office/officeart/2005/8/layout/vProcess5"/>
    <dgm:cxn modelId="{4E468E1E-D670-48D9-8E51-ED982A8915BE}" srcId="{EC7D598B-5830-405C-9682-3DF3F91170D1}" destId="{D9F26CE0-F903-4E7E-BEA8-A730AAE702E4}" srcOrd="3" destOrd="0" parTransId="{487FBB36-2A7A-4BE4-9BF3-8DD780AF1B61}" sibTransId="{B2A52278-54C5-49CC-A0F8-407CB71BAA6F}"/>
    <dgm:cxn modelId="{B9F308AE-68DB-4D59-9C8A-A926F1910E40}" type="presOf" srcId="{D9F26CE0-F903-4E7E-BEA8-A730AAE702E4}" destId="{AEFF2597-5745-468B-BE6E-472E7AC55EDF}" srcOrd="1" destOrd="0" presId="urn:microsoft.com/office/officeart/2005/8/layout/vProcess5"/>
    <dgm:cxn modelId="{18FF50C6-7728-442E-A8D3-DE169F14C436}" srcId="{EC7D598B-5830-405C-9682-3DF3F91170D1}" destId="{3D4DC4BD-1D5E-40B2-85AC-66D843F6EAB3}" srcOrd="2" destOrd="0" parTransId="{655276A5-A0DD-44F9-983F-1773AA33D7D5}" sibTransId="{B26BA055-C917-4A08-88EB-8B5B22DF20FD}"/>
    <dgm:cxn modelId="{594BBA34-60EC-4199-9674-CDC77F2A4D3E}" type="presOf" srcId="{A9711771-F504-4789-A6C9-6C7A069DA6BA}" destId="{C9BCDA86-AB3C-4744-AD0C-B463632C6A40}" srcOrd="0" destOrd="0" presId="urn:microsoft.com/office/officeart/2005/8/layout/vProcess5"/>
    <dgm:cxn modelId="{74C3665B-BBEB-4CEA-BB43-399F2E39B9BB}" srcId="{EC7D598B-5830-405C-9682-3DF3F91170D1}" destId="{4B15BB48-DF5C-429C-A8C3-00BBEF777551}" srcOrd="1" destOrd="0" parTransId="{6B650BDD-935E-4A68-ADE6-A9E9401CB32F}" sibTransId="{E8423D99-E307-493A-A563-4F0365AA563A}"/>
    <dgm:cxn modelId="{05C90ECE-3B0E-4F59-9892-50EA9803CB39}" type="presOf" srcId="{EC7D598B-5830-405C-9682-3DF3F91170D1}" destId="{580E9ABC-621C-4571-AA04-9021FA9C85CB}" srcOrd="0" destOrd="0" presId="urn:microsoft.com/office/officeart/2005/8/layout/vProcess5"/>
    <dgm:cxn modelId="{E945EE93-4003-4692-B4E8-2693D63988E8}" type="presOf" srcId="{3D4DC4BD-1D5E-40B2-85AC-66D843F6EAB3}" destId="{33DF0CF0-62CE-4A4C-A56C-01BADDA434F0}" srcOrd="0" destOrd="0" presId="urn:microsoft.com/office/officeart/2005/8/layout/vProcess5"/>
    <dgm:cxn modelId="{5BA43CDF-F84E-45F5-AEC5-FADABC4D73E7}" type="presOf" srcId="{4B15BB48-DF5C-429C-A8C3-00BBEF777551}" destId="{C2055E1A-488D-409F-A651-3E55F11572B1}" srcOrd="1" destOrd="0" presId="urn:microsoft.com/office/officeart/2005/8/layout/vProcess5"/>
    <dgm:cxn modelId="{F5D45045-502F-438C-8D2E-546D669F7D6E}" type="presParOf" srcId="{580E9ABC-621C-4571-AA04-9021FA9C85CB}" destId="{0A50521F-DE34-4517-AAFE-95D8FA3ACCBC}" srcOrd="0" destOrd="0" presId="urn:microsoft.com/office/officeart/2005/8/layout/vProcess5"/>
    <dgm:cxn modelId="{C9D79835-1C04-4101-A162-66E1A3C6DB53}" type="presParOf" srcId="{580E9ABC-621C-4571-AA04-9021FA9C85CB}" destId="{C9BCDA86-AB3C-4744-AD0C-B463632C6A40}" srcOrd="1" destOrd="0" presId="urn:microsoft.com/office/officeart/2005/8/layout/vProcess5"/>
    <dgm:cxn modelId="{A54E777E-3872-4106-BCE7-08D84739A3D2}" type="presParOf" srcId="{580E9ABC-621C-4571-AA04-9021FA9C85CB}" destId="{CE73A0BB-E6B4-4476-B732-2F9F2C55C1B0}" srcOrd="2" destOrd="0" presId="urn:microsoft.com/office/officeart/2005/8/layout/vProcess5"/>
    <dgm:cxn modelId="{FC526C8C-5551-49CA-B5E0-7D4248CD4886}" type="presParOf" srcId="{580E9ABC-621C-4571-AA04-9021FA9C85CB}" destId="{33DF0CF0-62CE-4A4C-A56C-01BADDA434F0}" srcOrd="3" destOrd="0" presId="urn:microsoft.com/office/officeart/2005/8/layout/vProcess5"/>
    <dgm:cxn modelId="{6F1A60F0-D0C2-44BF-9702-22B9EEBCD6EB}" type="presParOf" srcId="{580E9ABC-621C-4571-AA04-9021FA9C85CB}" destId="{7054657E-6FB1-43EE-BE9C-F1CBD886559C}" srcOrd="4" destOrd="0" presId="urn:microsoft.com/office/officeart/2005/8/layout/vProcess5"/>
    <dgm:cxn modelId="{74564A9B-00C6-436E-820E-73AEF8433CF0}" type="presParOf" srcId="{580E9ABC-621C-4571-AA04-9021FA9C85CB}" destId="{13FB5838-D905-45CA-ABC7-0D89434A6F79}" srcOrd="5" destOrd="0" presId="urn:microsoft.com/office/officeart/2005/8/layout/vProcess5"/>
    <dgm:cxn modelId="{5D41EDBF-4BC3-48E4-B838-B0790933647D}" type="presParOf" srcId="{580E9ABC-621C-4571-AA04-9021FA9C85CB}" destId="{F2AD73A4-FE41-483A-8D03-11722D20CEFA}" srcOrd="6" destOrd="0" presId="urn:microsoft.com/office/officeart/2005/8/layout/vProcess5"/>
    <dgm:cxn modelId="{E899CFAA-BC22-4CC6-AD27-083C1B253C43}" type="presParOf" srcId="{580E9ABC-621C-4571-AA04-9021FA9C85CB}" destId="{24D04554-0374-4165-B8A1-9F58CB7C742B}" srcOrd="7" destOrd="0" presId="urn:microsoft.com/office/officeart/2005/8/layout/vProcess5"/>
    <dgm:cxn modelId="{9D8D41A0-8164-4B07-94C4-42CE9E8D932A}" type="presParOf" srcId="{580E9ABC-621C-4571-AA04-9021FA9C85CB}" destId="{167B1209-2969-4BAE-A46C-0FC217A877CF}" srcOrd="8" destOrd="0" presId="urn:microsoft.com/office/officeart/2005/8/layout/vProcess5"/>
    <dgm:cxn modelId="{E8F04558-1736-4630-A12B-8259583F17FF}" type="presParOf" srcId="{580E9ABC-621C-4571-AA04-9021FA9C85CB}" destId="{C2055E1A-488D-409F-A651-3E55F11572B1}" srcOrd="9" destOrd="0" presId="urn:microsoft.com/office/officeart/2005/8/layout/vProcess5"/>
    <dgm:cxn modelId="{27068EA6-394F-490C-AADE-FA14F470E4E8}" type="presParOf" srcId="{580E9ABC-621C-4571-AA04-9021FA9C85CB}" destId="{82366392-4E53-473A-80E5-586DB7E25C53}" srcOrd="10" destOrd="0" presId="urn:microsoft.com/office/officeart/2005/8/layout/vProcess5"/>
    <dgm:cxn modelId="{8D0DE5EE-97B3-40A0-AB25-9D1698B49DA2}" type="presParOf" srcId="{580E9ABC-621C-4571-AA04-9021FA9C85CB}" destId="{AEFF2597-5745-468B-BE6E-472E7AC55ED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56F5E0-0C8D-4444-8B97-F8C518D686A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84BF8C7-58C7-4CFD-B69C-186EB3245901}">
      <dgm:prSet/>
      <dgm:spPr/>
      <dgm:t>
        <a:bodyPr/>
        <a:lstStyle/>
        <a:p>
          <a:r>
            <a:rPr lang="nb-NO"/>
            <a:t>Tekster i forbindelse med behandling av meldte «uheldige hendelser»</a:t>
          </a:r>
          <a:endParaRPr lang="en-US"/>
        </a:p>
      </dgm:t>
    </dgm:pt>
    <dgm:pt modelId="{0836AF74-BE1C-438F-9EFA-BF10EC61881E}" type="parTrans" cxnId="{1873ED15-2F83-486A-9C8A-99C76D810508}">
      <dgm:prSet/>
      <dgm:spPr/>
      <dgm:t>
        <a:bodyPr/>
        <a:lstStyle/>
        <a:p>
          <a:endParaRPr lang="en-US"/>
        </a:p>
      </dgm:t>
    </dgm:pt>
    <dgm:pt modelId="{63878FCF-9000-4A88-8EE6-A333880399D1}" type="sibTrans" cxnId="{1873ED15-2F83-486A-9C8A-99C76D810508}">
      <dgm:prSet/>
      <dgm:spPr/>
      <dgm:t>
        <a:bodyPr/>
        <a:lstStyle/>
        <a:p>
          <a:endParaRPr lang="en-US"/>
        </a:p>
      </dgm:t>
    </dgm:pt>
    <dgm:pt modelId="{E7861A05-C6AF-404E-B5CF-EC0F2A99313A}">
      <dgm:prSet/>
      <dgm:spPr/>
      <dgm:t>
        <a:bodyPr/>
        <a:lstStyle/>
        <a:p>
          <a:r>
            <a:rPr lang="nb-NO" dirty="0"/>
            <a:t>Kommunikasjon ut i media</a:t>
          </a:r>
          <a:endParaRPr lang="en-US" dirty="0"/>
        </a:p>
      </dgm:t>
    </dgm:pt>
    <dgm:pt modelId="{1CD9752D-C241-4383-AA89-AE5BC846BEE1}" type="parTrans" cxnId="{D52A2B39-AA27-415A-9904-B20EBF820A2C}">
      <dgm:prSet/>
      <dgm:spPr/>
      <dgm:t>
        <a:bodyPr/>
        <a:lstStyle/>
        <a:p>
          <a:endParaRPr lang="en-US"/>
        </a:p>
      </dgm:t>
    </dgm:pt>
    <dgm:pt modelId="{0F040122-6445-43F6-BB94-F3ADEFF93713}" type="sibTrans" cxnId="{D52A2B39-AA27-415A-9904-B20EBF820A2C}">
      <dgm:prSet/>
      <dgm:spPr/>
      <dgm:t>
        <a:bodyPr/>
        <a:lstStyle/>
        <a:p>
          <a:endParaRPr lang="en-US"/>
        </a:p>
      </dgm:t>
    </dgm:pt>
    <dgm:pt modelId="{8DCCBF82-63F3-4171-8DE9-4CA8865C0D10}">
      <dgm:prSet/>
      <dgm:spPr/>
      <dgm:t>
        <a:bodyPr/>
        <a:lstStyle/>
        <a:p>
          <a:r>
            <a:rPr lang="nb-NO"/>
            <a:t>Tekster som belyser uheldige forhold – til tilsynsmeldingen</a:t>
          </a:r>
          <a:endParaRPr lang="en-US"/>
        </a:p>
      </dgm:t>
    </dgm:pt>
    <dgm:pt modelId="{A7504CE3-07FB-4124-BE47-5CAE64B2C8A1}" type="parTrans" cxnId="{279304E1-AA3C-4195-9101-5752AF618886}">
      <dgm:prSet/>
      <dgm:spPr/>
      <dgm:t>
        <a:bodyPr/>
        <a:lstStyle/>
        <a:p>
          <a:endParaRPr lang="en-US"/>
        </a:p>
      </dgm:t>
    </dgm:pt>
    <dgm:pt modelId="{D20A9D9D-CDB6-4DDF-A04A-B71EE7D808F5}" type="sibTrans" cxnId="{279304E1-AA3C-4195-9101-5752AF618886}">
      <dgm:prSet/>
      <dgm:spPr/>
      <dgm:t>
        <a:bodyPr/>
        <a:lstStyle/>
        <a:p>
          <a:endParaRPr lang="en-US"/>
        </a:p>
      </dgm:t>
    </dgm:pt>
    <dgm:pt modelId="{4B7CD284-1C99-4C11-B795-FDD13AB24D71}">
      <dgm:prSet/>
      <dgm:spPr/>
      <dgm:t>
        <a:bodyPr/>
        <a:lstStyle/>
        <a:p>
          <a:r>
            <a:rPr lang="nb-NO"/>
            <a:t>Undersøkelsen av mangelfulle tjenester under pandemien</a:t>
          </a:r>
          <a:endParaRPr lang="en-US"/>
        </a:p>
      </dgm:t>
    </dgm:pt>
    <dgm:pt modelId="{59B6279F-D348-4CBC-B290-AE3CF1911F55}" type="parTrans" cxnId="{0323A41D-CCFB-40EA-A27F-5FB9AD5C228A}">
      <dgm:prSet/>
      <dgm:spPr/>
      <dgm:t>
        <a:bodyPr/>
        <a:lstStyle/>
        <a:p>
          <a:endParaRPr lang="en-US"/>
        </a:p>
      </dgm:t>
    </dgm:pt>
    <dgm:pt modelId="{701F5453-FCE4-45A7-BFB1-19BBEA6C3473}" type="sibTrans" cxnId="{0323A41D-CCFB-40EA-A27F-5FB9AD5C228A}">
      <dgm:prSet/>
      <dgm:spPr/>
      <dgm:t>
        <a:bodyPr/>
        <a:lstStyle/>
        <a:p>
          <a:endParaRPr lang="en-US"/>
        </a:p>
      </dgm:t>
    </dgm:pt>
    <dgm:pt modelId="{B2B5DA25-9571-4654-9C1D-2B0207334829}">
      <dgm:prSet/>
      <dgm:spPr/>
      <dgm:t>
        <a:bodyPr/>
        <a:lstStyle/>
        <a:p>
          <a:r>
            <a:rPr lang="nb-NO"/>
            <a:t>Innspillsmøter og arbeidsgrupper</a:t>
          </a:r>
          <a:endParaRPr lang="en-US"/>
        </a:p>
      </dgm:t>
    </dgm:pt>
    <dgm:pt modelId="{57A8560D-F452-461D-BEF2-7276CF17F836}" type="parTrans" cxnId="{9306FD60-16CB-440D-8927-843A21484B53}">
      <dgm:prSet/>
      <dgm:spPr/>
      <dgm:t>
        <a:bodyPr/>
        <a:lstStyle/>
        <a:p>
          <a:endParaRPr lang="en-US"/>
        </a:p>
      </dgm:t>
    </dgm:pt>
    <dgm:pt modelId="{09EBAEBC-1F9E-402F-99C9-EDBE13BB9810}" type="sibTrans" cxnId="{9306FD60-16CB-440D-8927-843A21484B53}">
      <dgm:prSet/>
      <dgm:spPr/>
      <dgm:t>
        <a:bodyPr/>
        <a:lstStyle/>
        <a:p>
          <a:endParaRPr lang="en-US"/>
        </a:p>
      </dgm:t>
    </dgm:pt>
    <dgm:pt modelId="{66565E37-23AE-45F5-9ACA-A06F67C9B0A5}" type="pres">
      <dgm:prSet presAssocID="{AE56F5E0-0C8D-4444-8B97-F8C518D686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A15E7136-5B1B-4236-A08F-C4EABC12E700}" type="pres">
      <dgm:prSet presAssocID="{E84BF8C7-58C7-4CFD-B69C-186EB324590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D665861-69A3-428E-AD66-C6A6F2BCA400}" type="pres">
      <dgm:prSet presAssocID="{63878FCF-9000-4A88-8EE6-A333880399D1}" presName="spacer" presStyleCnt="0"/>
      <dgm:spPr/>
    </dgm:pt>
    <dgm:pt modelId="{B1B0D63C-BF2E-4CAE-B013-E1BF233AE007}" type="pres">
      <dgm:prSet presAssocID="{E7861A05-C6AF-404E-B5CF-EC0F2A99313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AB2BE92-B3A3-4A93-94E6-D159BBA3A52C}" type="pres">
      <dgm:prSet presAssocID="{0F040122-6445-43F6-BB94-F3ADEFF93713}" presName="spacer" presStyleCnt="0"/>
      <dgm:spPr/>
    </dgm:pt>
    <dgm:pt modelId="{9C05DDB3-B66F-4359-97A1-3690DCA00653}" type="pres">
      <dgm:prSet presAssocID="{8DCCBF82-63F3-4171-8DE9-4CA8865C0D1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AF6A27D-B0E5-42FF-B70D-83B0B424C879}" type="pres">
      <dgm:prSet presAssocID="{D20A9D9D-CDB6-4DDF-A04A-B71EE7D808F5}" presName="spacer" presStyleCnt="0"/>
      <dgm:spPr/>
    </dgm:pt>
    <dgm:pt modelId="{AA40CCEB-D078-46B9-9187-5C7E56BBC26A}" type="pres">
      <dgm:prSet presAssocID="{4B7CD284-1C99-4C11-B795-FDD13AB24D7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A3359AB-385E-4E35-A480-1C4C8612D495}" type="pres">
      <dgm:prSet presAssocID="{701F5453-FCE4-45A7-BFB1-19BBEA6C3473}" presName="spacer" presStyleCnt="0"/>
      <dgm:spPr/>
    </dgm:pt>
    <dgm:pt modelId="{B3A42435-E037-40C2-98FD-892B6F513D3E}" type="pres">
      <dgm:prSet presAssocID="{B2B5DA25-9571-4654-9C1D-2B020733482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47514EF0-42D0-4055-8082-E9441CD79D04}" type="presOf" srcId="{4B7CD284-1C99-4C11-B795-FDD13AB24D71}" destId="{AA40CCEB-D078-46B9-9187-5C7E56BBC26A}" srcOrd="0" destOrd="0" presId="urn:microsoft.com/office/officeart/2005/8/layout/vList2"/>
    <dgm:cxn modelId="{279304E1-AA3C-4195-9101-5752AF618886}" srcId="{AE56F5E0-0C8D-4444-8B97-F8C518D686AB}" destId="{8DCCBF82-63F3-4171-8DE9-4CA8865C0D10}" srcOrd="2" destOrd="0" parTransId="{A7504CE3-07FB-4124-BE47-5CAE64B2C8A1}" sibTransId="{D20A9D9D-CDB6-4DDF-A04A-B71EE7D808F5}"/>
    <dgm:cxn modelId="{27C39FDB-5CBB-4C7C-BFB4-38F3C47CC34C}" type="presOf" srcId="{AE56F5E0-0C8D-4444-8B97-F8C518D686AB}" destId="{66565E37-23AE-45F5-9ACA-A06F67C9B0A5}" srcOrd="0" destOrd="0" presId="urn:microsoft.com/office/officeart/2005/8/layout/vList2"/>
    <dgm:cxn modelId="{FE964E98-76C3-4464-898C-535ACF51F476}" type="presOf" srcId="{B2B5DA25-9571-4654-9C1D-2B0207334829}" destId="{B3A42435-E037-40C2-98FD-892B6F513D3E}" srcOrd="0" destOrd="0" presId="urn:microsoft.com/office/officeart/2005/8/layout/vList2"/>
    <dgm:cxn modelId="{D52A2B39-AA27-415A-9904-B20EBF820A2C}" srcId="{AE56F5E0-0C8D-4444-8B97-F8C518D686AB}" destId="{E7861A05-C6AF-404E-B5CF-EC0F2A99313A}" srcOrd="1" destOrd="0" parTransId="{1CD9752D-C241-4383-AA89-AE5BC846BEE1}" sibTransId="{0F040122-6445-43F6-BB94-F3ADEFF93713}"/>
    <dgm:cxn modelId="{9306FD60-16CB-440D-8927-843A21484B53}" srcId="{AE56F5E0-0C8D-4444-8B97-F8C518D686AB}" destId="{B2B5DA25-9571-4654-9C1D-2B0207334829}" srcOrd="4" destOrd="0" parTransId="{57A8560D-F452-461D-BEF2-7276CF17F836}" sibTransId="{09EBAEBC-1F9E-402F-99C9-EDBE13BB9810}"/>
    <dgm:cxn modelId="{1873ED15-2F83-486A-9C8A-99C76D810508}" srcId="{AE56F5E0-0C8D-4444-8B97-F8C518D686AB}" destId="{E84BF8C7-58C7-4CFD-B69C-186EB3245901}" srcOrd="0" destOrd="0" parTransId="{0836AF74-BE1C-438F-9EFA-BF10EC61881E}" sibTransId="{63878FCF-9000-4A88-8EE6-A333880399D1}"/>
    <dgm:cxn modelId="{0323A41D-CCFB-40EA-A27F-5FB9AD5C228A}" srcId="{AE56F5E0-0C8D-4444-8B97-F8C518D686AB}" destId="{4B7CD284-1C99-4C11-B795-FDD13AB24D71}" srcOrd="3" destOrd="0" parTransId="{59B6279F-D348-4CBC-B290-AE3CF1911F55}" sibTransId="{701F5453-FCE4-45A7-BFB1-19BBEA6C3473}"/>
    <dgm:cxn modelId="{0E0A670D-3184-4A5B-849A-1BBBB4236A02}" type="presOf" srcId="{E7861A05-C6AF-404E-B5CF-EC0F2A99313A}" destId="{B1B0D63C-BF2E-4CAE-B013-E1BF233AE007}" srcOrd="0" destOrd="0" presId="urn:microsoft.com/office/officeart/2005/8/layout/vList2"/>
    <dgm:cxn modelId="{6A45AA84-DFA7-4E50-A62F-4A17BACA9B42}" type="presOf" srcId="{E84BF8C7-58C7-4CFD-B69C-186EB3245901}" destId="{A15E7136-5B1B-4236-A08F-C4EABC12E700}" srcOrd="0" destOrd="0" presId="urn:microsoft.com/office/officeart/2005/8/layout/vList2"/>
    <dgm:cxn modelId="{1BCB74C0-B121-462A-984D-828424022F67}" type="presOf" srcId="{8DCCBF82-63F3-4171-8DE9-4CA8865C0D10}" destId="{9C05DDB3-B66F-4359-97A1-3690DCA00653}" srcOrd="0" destOrd="0" presId="urn:microsoft.com/office/officeart/2005/8/layout/vList2"/>
    <dgm:cxn modelId="{7214325E-3151-45FD-8113-44DD349C1351}" type="presParOf" srcId="{66565E37-23AE-45F5-9ACA-A06F67C9B0A5}" destId="{A15E7136-5B1B-4236-A08F-C4EABC12E700}" srcOrd="0" destOrd="0" presId="urn:microsoft.com/office/officeart/2005/8/layout/vList2"/>
    <dgm:cxn modelId="{134607ED-52D8-4C3E-97AF-60A0CDCBF2C5}" type="presParOf" srcId="{66565E37-23AE-45F5-9ACA-A06F67C9B0A5}" destId="{2D665861-69A3-428E-AD66-C6A6F2BCA400}" srcOrd="1" destOrd="0" presId="urn:microsoft.com/office/officeart/2005/8/layout/vList2"/>
    <dgm:cxn modelId="{FE27128B-88D8-4CF9-8109-5C94DD575B0C}" type="presParOf" srcId="{66565E37-23AE-45F5-9ACA-A06F67C9B0A5}" destId="{B1B0D63C-BF2E-4CAE-B013-E1BF233AE007}" srcOrd="2" destOrd="0" presId="urn:microsoft.com/office/officeart/2005/8/layout/vList2"/>
    <dgm:cxn modelId="{01A8277A-44C1-44EE-B51B-1D2F9F8AC0D8}" type="presParOf" srcId="{66565E37-23AE-45F5-9ACA-A06F67C9B0A5}" destId="{6AB2BE92-B3A3-4A93-94E6-D159BBA3A52C}" srcOrd="3" destOrd="0" presId="urn:microsoft.com/office/officeart/2005/8/layout/vList2"/>
    <dgm:cxn modelId="{8A246DE3-4549-484F-A754-5213E1213FCA}" type="presParOf" srcId="{66565E37-23AE-45F5-9ACA-A06F67C9B0A5}" destId="{9C05DDB3-B66F-4359-97A1-3690DCA00653}" srcOrd="4" destOrd="0" presId="urn:microsoft.com/office/officeart/2005/8/layout/vList2"/>
    <dgm:cxn modelId="{633A8500-14F3-4A7A-88E4-496C91A79589}" type="presParOf" srcId="{66565E37-23AE-45F5-9ACA-A06F67C9B0A5}" destId="{1AF6A27D-B0E5-42FF-B70D-83B0B424C879}" srcOrd="5" destOrd="0" presId="urn:microsoft.com/office/officeart/2005/8/layout/vList2"/>
    <dgm:cxn modelId="{1DC6D1F0-5BEC-4FAB-B368-AAA4055E5072}" type="presParOf" srcId="{66565E37-23AE-45F5-9ACA-A06F67C9B0A5}" destId="{AA40CCEB-D078-46B9-9187-5C7E56BBC26A}" srcOrd="6" destOrd="0" presId="urn:microsoft.com/office/officeart/2005/8/layout/vList2"/>
    <dgm:cxn modelId="{A0B41087-62EC-4028-BA4A-4B3A0E3C9114}" type="presParOf" srcId="{66565E37-23AE-45F5-9ACA-A06F67C9B0A5}" destId="{AA3359AB-385E-4E35-A480-1C4C8612D495}" srcOrd="7" destOrd="0" presId="urn:microsoft.com/office/officeart/2005/8/layout/vList2"/>
    <dgm:cxn modelId="{C347F19A-3DF2-4C88-B0D9-78C3E8F1E56D}" type="presParOf" srcId="{66565E37-23AE-45F5-9ACA-A06F67C9B0A5}" destId="{B3A42435-E037-40C2-98FD-892B6F513D3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E28A3F-04B0-4155-90AD-92A300B5771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D25A6E3-5C9E-4677-8918-E0EE37C038BE}">
      <dgm:prSet/>
      <dgm:spPr/>
      <dgm:t>
        <a:bodyPr/>
        <a:lstStyle/>
        <a:p>
          <a:r>
            <a:rPr lang="nb-NO" b="0" baseline="0"/>
            <a:t>Gi brukerrådets medlemmer tid til å forberede seg</a:t>
          </a:r>
          <a:endParaRPr lang="en-US"/>
        </a:p>
      </dgm:t>
    </dgm:pt>
    <dgm:pt modelId="{8924602A-DDD5-4D41-8331-2FD362A9657F}" type="parTrans" cxnId="{C245F62E-E536-4FB8-9670-00F307CC4D86}">
      <dgm:prSet/>
      <dgm:spPr/>
      <dgm:t>
        <a:bodyPr/>
        <a:lstStyle/>
        <a:p>
          <a:endParaRPr lang="en-US"/>
        </a:p>
      </dgm:t>
    </dgm:pt>
    <dgm:pt modelId="{C0A69D15-1BE0-40D2-A0F5-1D64D51C4C86}" type="sibTrans" cxnId="{C245F62E-E536-4FB8-9670-00F307CC4D86}">
      <dgm:prSet/>
      <dgm:spPr/>
      <dgm:t>
        <a:bodyPr/>
        <a:lstStyle/>
        <a:p>
          <a:endParaRPr lang="en-US"/>
        </a:p>
      </dgm:t>
    </dgm:pt>
    <dgm:pt modelId="{E2BE6FC2-EB43-455A-92C8-457AB0519D14}">
      <dgm:prSet/>
      <dgm:spPr/>
      <dgm:t>
        <a:bodyPr/>
        <a:lstStyle/>
        <a:p>
          <a:r>
            <a:rPr lang="nb-NO" b="0" baseline="0"/>
            <a:t>Kort sammendrag av tema eller problemstilling</a:t>
          </a:r>
          <a:endParaRPr lang="en-US"/>
        </a:p>
      </dgm:t>
    </dgm:pt>
    <dgm:pt modelId="{15E1798C-419B-424F-895E-377C4B1D3142}" type="parTrans" cxnId="{B4E8A829-7782-4337-A8D1-940DAB39E824}">
      <dgm:prSet/>
      <dgm:spPr/>
      <dgm:t>
        <a:bodyPr/>
        <a:lstStyle/>
        <a:p>
          <a:endParaRPr lang="en-US"/>
        </a:p>
      </dgm:t>
    </dgm:pt>
    <dgm:pt modelId="{5E80CF71-A30D-4B59-8F4E-6614176630F9}" type="sibTrans" cxnId="{B4E8A829-7782-4337-A8D1-940DAB39E824}">
      <dgm:prSet/>
      <dgm:spPr/>
      <dgm:t>
        <a:bodyPr/>
        <a:lstStyle/>
        <a:p>
          <a:endParaRPr lang="en-US"/>
        </a:p>
      </dgm:t>
    </dgm:pt>
    <dgm:pt modelId="{1CFEEE63-A81D-408A-9148-CAC6BD95ECF7}">
      <dgm:prSet/>
      <dgm:spPr/>
      <dgm:t>
        <a:bodyPr/>
        <a:lstStyle/>
        <a:p>
          <a:r>
            <a:rPr lang="nb-NO" b="0" baseline="0"/>
            <a:t>Gjerne konkretisere hva dere ønsker svar på</a:t>
          </a:r>
          <a:endParaRPr lang="en-US"/>
        </a:p>
      </dgm:t>
    </dgm:pt>
    <dgm:pt modelId="{15256BE7-CF17-4614-AE6A-97225F6C10D4}" type="parTrans" cxnId="{4E21A23A-BD96-4C57-B81C-DCD3E659A8F6}">
      <dgm:prSet/>
      <dgm:spPr/>
      <dgm:t>
        <a:bodyPr/>
        <a:lstStyle/>
        <a:p>
          <a:endParaRPr lang="en-US"/>
        </a:p>
      </dgm:t>
    </dgm:pt>
    <dgm:pt modelId="{D54B7EBF-E625-4C86-98D9-172FE4B5D565}" type="sibTrans" cxnId="{4E21A23A-BD96-4C57-B81C-DCD3E659A8F6}">
      <dgm:prSet/>
      <dgm:spPr/>
      <dgm:t>
        <a:bodyPr/>
        <a:lstStyle/>
        <a:p>
          <a:endParaRPr lang="en-US"/>
        </a:p>
      </dgm:t>
    </dgm:pt>
    <dgm:pt modelId="{FA3BAD98-BF8D-4F3A-AB72-74AE08B2FDE1}">
      <dgm:prSet/>
      <dgm:spPr/>
      <dgm:t>
        <a:bodyPr/>
        <a:lstStyle/>
        <a:p>
          <a:r>
            <a:rPr lang="nb-NO" b="0" baseline="0"/>
            <a:t>Underlagsdokumenter kan vedlegges</a:t>
          </a:r>
          <a:endParaRPr lang="en-US"/>
        </a:p>
      </dgm:t>
    </dgm:pt>
    <dgm:pt modelId="{987FEC70-1CAE-4FF1-A3A8-E3F305E81B0F}" type="parTrans" cxnId="{53DC1E3C-9B23-4401-AD32-54A5B3EAB246}">
      <dgm:prSet/>
      <dgm:spPr/>
      <dgm:t>
        <a:bodyPr/>
        <a:lstStyle/>
        <a:p>
          <a:endParaRPr lang="en-US"/>
        </a:p>
      </dgm:t>
    </dgm:pt>
    <dgm:pt modelId="{307C7E90-FF53-40A6-8C07-5C7655FE9173}" type="sibTrans" cxnId="{53DC1E3C-9B23-4401-AD32-54A5B3EAB246}">
      <dgm:prSet/>
      <dgm:spPr/>
      <dgm:t>
        <a:bodyPr/>
        <a:lstStyle/>
        <a:p>
          <a:endParaRPr lang="en-US"/>
        </a:p>
      </dgm:t>
    </dgm:pt>
    <dgm:pt modelId="{8645FA7A-9624-4DE4-A108-879C96E97AD7}" type="pres">
      <dgm:prSet presAssocID="{DAE28A3F-04B0-4155-90AD-92A300B577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B66EF75F-8447-46A6-8911-2C5C8847CAA3}" type="pres">
      <dgm:prSet presAssocID="{DD25A6E3-5C9E-4677-8918-E0EE37C038B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799EA5E-7F25-4646-93CF-FE07019DA586}" type="pres">
      <dgm:prSet presAssocID="{C0A69D15-1BE0-40D2-A0F5-1D64D51C4C86}" presName="spacer" presStyleCnt="0"/>
      <dgm:spPr/>
    </dgm:pt>
    <dgm:pt modelId="{6CBB06E9-C6A4-4F63-BB6B-8BCFE97C1167}" type="pres">
      <dgm:prSet presAssocID="{E2BE6FC2-EB43-455A-92C8-457AB0519D1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F89EA99-BA5E-482D-8A4A-C2424A0A609D}" type="pres">
      <dgm:prSet presAssocID="{5E80CF71-A30D-4B59-8F4E-6614176630F9}" presName="spacer" presStyleCnt="0"/>
      <dgm:spPr/>
    </dgm:pt>
    <dgm:pt modelId="{9213AE81-6DFA-46D7-83FD-EABEF0FA4422}" type="pres">
      <dgm:prSet presAssocID="{1CFEEE63-A81D-408A-9148-CAC6BD95ECF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BF17605-4453-47EE-A376-F80CEE6A1F9B}" type="pres">
      <dgm:prSet presAssocID="{D54B7EBF-E625-4C86-98D9-172FE4B5D565}" presName="spacer" presStyleCnt="0"/>
      <dgm:spPr/>
    </dgm:pt>
    <dgm:pt modelId="{3D294908-1A4C-4D12-8CD4-DBB5921A5FDE}" type="pres">
      <dgm:prSet presAssocID="{FA3BAD98-BF8D-4F3A-AB72-74AE08B2FDE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145858C1-03A0-431C-91BE-15EB4D14E2D5}" type="presOf" srcId="{E2BE6FC2-EB43-455A-92C8-457AB0519D14}" destId="{6CBB06E9-C6A4-4F63-BB6B-8BCFE97C1167}" srcOrd="0" destOrd="0" presId="urn:microsoft.com/office/officeart/2005/8/layout/vList2"/>
    <dgm:cxn modelId="{4E21A23A-BD96-4C57-B81C-DCD3E659A8F6}" srcId="{DAE28A3F-04B0-4155-90AD-92A300B57715}" destId="{1CFEEE63-A81D-408A-9148-CAC6BD95ECF7}" srcOrd="2" destOrd="0" parTransId="{15256BE7-CF17-4614-AE6A-97225F6C10D4}" sibTransId="{D54B7EBF-E625-4C86-98D9-172FE4B5D565}"/>
    <dgm:cxn modelId="{F75A4A7A-C1D9-4196-A16B-3E3B7C2049C9}" type="presOf" srcId="{1CFEEE63-A81D-408A-9148-CAC6BD95ECF7}" destId="{9213AE81-6DFA-46D7-83FD-EABEF0FA4422}" srcOrd="0" destOrd="0" presId="urn:microsoft.com/office/officeart/2005/8/layout/vList2"/>
    <dgm:cxn modelId="{C245F62E-E536-4FB8-9670-00F307CC4D86}" srcId="{DAE28A3F-04B0-4155-90AD-92A300B57715}" destId="{DD25A6E3-5C9E-4677-8918-E0EE37C038BE}" srcOrd="0" destOrd="0" parTransId="{8924602A-DDD5-4D41-8331-2FD362A9657F}" sibTransId="{C0A69D15-1BE0-40D2-A0F5-1D64D51C4C86}"/>
    <dgm:cxn modelId="{22AE1CAA-63C3-4A3A-9C19-748FFF3ECE61}" type="presOf" srcId="{DAE28A3F-04B0-4155-90AD-92A300B57715}" destId="{8645FA7A-9624-4DE4-A108-879C96E97AD7}" srcOrd="0" destOrd="0" presId="urn:microsoft.com/office/officeart/2005/8/layout/vList2"/>
    <dgm:cxn modelId="{B4E8A829-7782-4337-A8D1-940DAB39E824}" srcId="{DAE28A3F-04B0-4155-90AD-92A300B57715}" destId="{E2BE6FC2-EB43-455A-92C8-457AB0519D14}" srcOrd="1" destOrd="0" parTransId="{15E1798C-419B-424F-895E-377C4B1D3142}" sibTransId="{5E80CF71-A30D-4B59-8F4E-6614176630F9}"/>
    <dgm:cxn modelId="{F7095371-EBA7-45C0-BEEB-EDEFA9B47941}" type="presOf" srcId="{DD25A6E3-5C9E-4677-8918-E0EE37C038BE}" destId="{B66EF75F-8447-46A6-8911-2C5C8847CAA3}" srcOrd="0" destOrd="0" presId="urn:microsoft.com/office/officeart/2005/8/layout/vList2"/>
    <dgm:cxn modelId="{53DC1E3C-9B23-4401-AD32-54A5B3EAB246}" srcId="{DAE28A3F-04B0-4155-90AD-92A300B57715}" destId="{FA3BAD98-BF8D-4F3A-AB72-74AE08B2FDE1}" srcOrd="3" destOrd="0" parTransId="{987FEC70-1CAE-4FF1-A3A8-E3F305E81B0F}" sibTransId="{307C7E90-FF53-40A6-8C07-5C7655FE9173}"/>
    <dgm:cxn modelId="{9231D68B-A0D9-4D9B-B4F3-70E2B4899B65}" type="presOf" srcId="{FA3BAD98-BF8D-4F3A-AB72-74AE08B2FDE1}" destId="{3D294908-1A4C-4D12-8CD4-DBB5921A5FDE}" srcOrd="0" destOrd="0" presId="urn:microsoft.com/office/officeart/2005/8/layout/vList2"/>
    <dgm:cxn modelId="{D067E461-FEFA-4AFA-8E87-B75F356AF33D}" type="presParOf" srcId="{8645FA7A-9624-4DE4-A108-879C96E97AD7}" destId="{B66EF75F-8447-46A6-8911-2C5C8847CAA3}" srcOrd="0" destOrd="0" presId="urn:microsoft.com/office/officeart/2005/8/layout/vList2"/>
    <dgm:cxn modelId="{EB628A91-522D-4B31-98BA-2F282E6E3C0F}" type="presParOf" srcId="{8645FA7A-9624-4DE4-A108-879C96E97AD7}" destId="{7799EA5E-7F25-4646-93CF-FE07019DA586}" srcOrd="1" destOrd="0" presId="urn:microsoft.com/office/officeart/2005/8/layout/vList2"/>
    <dgm:cxn modelId="{B6CDA00C-F716-4C6B-8C60-3C07F8688D3F}" type="presParOf" srcId="{8645FA7A-9624-4DE4-A108-879C96E97AD7}" destId="{6CBB06E9-C6A4-4F63-BB6B-8BCFE97C1167}" srcOrd="2" destOrd="0" presId="urn:microsoft.com/office/officeart/2005/8/layout/vList2"/>
    <dgm:cxn modelId="{E906073E-C440-428E-B1FA-BF32499612FD}" type="presParOf" srcId="{8645FA7A-9624-4DE4-A108-879C96E97AD7}" destId="{4F89EA99-BA5E-482D-8A4A-C2424A0A609D}" srcOrd="3" destOrd="0" presId="urn:microsoft.com/office/officeart/2005/8/layout/vList2"/>
    <dgm:cxn modelId="{E135DCA7-7D0B-491C-969C-68BDE3D0644D}" type="presParOf" srcId="{8645FA7A-9624-4DE4-A108-879C96E97AD7}" destId="{9213AE81-6DFA-46D7-83FD-EABEF0FA4422}" srcOrd="4" destOrd="0" presId="urn:microsoft.com/office/officeart/2005/8/layout/vList2"/>
    <dgm:cxn modelId="{4A83B49D-FB71-48A5-8311-06A75A2E30AC}" type="presParOf" srcId="{8645FA7A-9624-4DE4-A108-879C96E97AD7}" destId="{BBF17605-4453-47EE-A376-F80CEE6A1F9B}" srcOrd="5" destOrd="0" presId="urn:microsoft.com/office/officeart/2005/8/layout/vList2"/>
    <dgm:cxn modelId="{FAF0FB28-617B-440C-8432-DEE671EEFA52}" type="presParOf" srcId="{8645FA7A-9624-4DE4-A108-879C96E97AD7}" destId="{3D294908-1A4C-4D12-8CD4-DBB5921A5FD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AD700C-1030-4DDF-B551-48D5D622A029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1E569B0B-0543-439A-AAA5-F9B3F8FA697C}">
      <dgm:prSet/>
      <dgm:spPr/>
      <dgm:t>
        <a:bodyPr/>
        <a:lstStyle/>
        <a:p>
          <a:r>
            <a:rPr lang="nb-NO"/>
            <a:t>Ikke forlange og kompliserte –hold dere til saken</a:t>
          </a:r>
          <a:endParaRPr lang="en-US"/>
        </a:p>
      </dgm:t>
    </dgm:pt>
    <dgm:pt modelId="{64110209-DE62-4E02-9C2F-89B864684174}" type="parTrans" cxnId="{EC1AF2CA-D1FF-45C4-BD2A-46B49D44DD7B}">
      <dgm:prSet/>
      <dgm:spPr/>
      <dgm:t>
        <a:bodyPr/>
        <a:lstStyle/>
        <a:p>
          <a:endParaRPr lang="en-US"/>
        </a:p>
      </dgm:t>
    </dgm:pt>
    <dgm:pt modelId="{F49D99EC-169C-41E5-9FFC-30DF86477E3B}" type="sibTrans" cxnId="{EC1AF2CA-D1FF-45C4-BD2A-46B49D44DD7B}">
      <dgm:prSet/>
      <dgm:spPr/>
      <dgm:t>
        <a:bodyPr/>
        <a:lstStyle/>
        <a:p>
          <a:endParaRPr lang="en-US"/>
        </a:p>
      </dgm:t>
    </dgm:pt>
    <dgm:pt modelId="{D01B4757-4FFF-458D-BA9A-07AD593C1603}">
      <dgm:prSet/>
      <dgm:spPr/>
      <dgm:t>
        <a:bodyPr/>
        <a:lstStyle/>
        <a:p>
          <a:r>
            <a:rPr lang="nb-NO"/>
            <a:t>Bruk ikke for mye byråkratiske ord og forkortelser</a:t>
          </a:r>
          <a:endParaRPr lang="en-US"/>
        </a:p>
      </dgm:t>
    </dgm:pt>
    <dgm:pt modelId="{0715D96C-B380-4DCD-A3CD-CDDB862B10B2}" type="parTrans" cxnId="{AB8D60A8-23DA-48EC-B6C5-E69B207628AB}">
      <dgm:prSet/>
      <dgm:spPr/>
      <dgm:t>
        <a:bodyPr/>
        <a:lstStyle/>
        <a:p>
          <a:endParaRPr lang="en-US"/>
        </a:p>
      </dgm:t>
    </dgm:pt>
    <dgm:pt modelId="{FF813004-3E88-4D8F-84B4-15CF7309A7F9}" type="sibTrans" cxnId="{AB8D60A8-23DA-48EC-B6C5-E69B207628AB}">
      <dgm:prSet/>
      <dgm:spPr/>
      <dgm:t>
        <a:bodyPr/>
        <a:lstStyle/>
        <a:p>
          <a:endParaRPr lang="en-US"/>
        </a:p>
      </dgm:t>
    </dgm:pt>
    <dgm:pt modelId="{2898296B-9CC9-42D3-8DB7-03EF0A5BDA5A}" type="pres">
      <dgm:prSet presAssocID="{CFAD700C-1030-4DDF-B551-48D5D622A02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614F756B-9F0D-4089-9BFA-5B548B0F0F21}" type="pres">
      <dgm:prSet presAssocID="{1E569B0B-0543-439A-AAA5-F9B3F8FA697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404A360-EF5A-447E-9659-A4C212F9080C}" type="pres">
      <dgm:prSet presAssocID="{F49D99EC-169C-41E5-9FFC-30DF86477E3B}" presName="sibTrans" presStyleCnt="0"/>
      <dgm:spPr/>
    </dgm:pt>
    <dgm:pt modelId="{D102FB43-3430-4E28-8C65-52D0D4A9CEC8}" type="pres">
      <dgm:prSet presAssocID="{D01B4757-4FFF-458D-BA9A-07AD593C160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EC1AF2CA-D1FF-45C4-BD2A-46B49D44DD7B}" srcId="{CFAD700C-1030-4DDF-B551-48D5D622A029}" destId="{1E569B0B-0543-439A-AAA5-F9B3F8FA697C}" srcOrd="0" destOrd="0" parTransId="{64110209-DE62-4E02-9C2F-89B864684174}" sibTransId="{F49D99EC-169C-41E5-9FFC-30DF86477E3B}"/>
    <dgm:cxn modelId="{9A3070D6-C61E-4DED-921C-B26EC20806D9}" type="presOf" srcId="{D01B4757-4FFF-458D-BA9A-07AD593C1603}" destId="{D102FB43-3430-4E28-8C65-52D0D4A9CEC8}" srcOrd="0" destOrd="0" presId="urn:microsoft.com/office/officeart/2005/8/layout/default"/>
    <dgm:cxn modelId="{B4D8ED9E-6A1E-4541-B931-AA8187A019DE}" type="presOf" srcId="{CFAD700C-1030-4DDF-B551-48D5D622A029}" destId="{2898296B-9CC9-42D3-8DB7-03EF0A5BDA5A}" srcOrd="0" destOrd="0" presId="urn:microsoft.com/office/officeart/2005/8/layout/default"/>
    <dgm:cxn modelId="{AB8D60A8-23DA-48EC-B6C5-E69B207628AB}" srcId="{CFAD700C-1030-4DDF-B551-48D5D622A029}" destId="{D01B4757-4FFF-458D-BA9A-07AD593C1603}" srcOrd="1" destOrd="0" parTransId="{0715D96C-B380-4DCD-A3CD-CDDB862B10B2}" sibTransId="{FF813004-3E88-4D8F-84B4-15CF7309A7F9}"/>
    <dgm:cxn modelId="{C35FF760-320A-4603-A88F-4E2D730FDEBD}" type="presOf" srcId="{1E569B0B-0543-439A-AAA5-F9B3F8FA697C}" destId="{614F756B-9F0D-4089-9BFA-5B548B0F0F21}" srcOrd="0" destOrd="0" presId="urn:microsoft.com/office/officeart/2005/8/layout/default"/>
    <dgm:cxn modelId="{4F64E2E5-E553-407B-94EA-3A1FBE155191}" type="presParOf" srcId="{2898296B-9CC9-42D3-8DB7-03EF0A5BDA5A}" destId="{614F756B-9F0D-4089-9BFA-5B548B0F0F21}" srcOrd="0" destOrd="0" presId="urn:microsoft.com/office/officeart/2005/8/layout/default"/>
    <dgm:cxn modelId="{49B915D2-58DA-46D9-8BCF-AB0C1142C12D}" type="presParOf" srcId="{2898296B-9CC9-42D3-8DB7-03EF0A5BDA5A}" destId="{D404A360-EF5A-447E-9659-A4C212F9080C}" srcOrd="1" destOrd="0" presId="urn:microsoft.com/office/officeart/2005/8/layout/default"/>
    <dgm:cxn modelId="{A0366AF8-0F9C-4A58-905A-2DE3B7F4E111}" type="presParOf" srcId="{2898296B-9CC9-42D3-8DB7-03EF0A5BDA5A}" destId="{D102FB43-3430-4E28-8C65-52D0D4A9CEC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AEB7E5-73FE-4DB8-9932-D20A632EDE6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4DB1E5-F87E-497F-8A83-7D4B99F7A675}">
      <dgm:prSet/>
      <dgm:spPr/>
      <dgm:t>
        <a:bodyPr/>
        <a:lstStyle/>
        <a:p>
          <a:r>
            <a:rPr lang="nb-NO" b="0" baseline="0"/>
            <a:t>En reel brukermedvirkning krever en tidlig involvering</a:t>
          </a:r>
          <a:endParaRPr lang="en-US"/>
        </a:p>
      </dgm:t>
    </dgm:pt>
    <dgm:pt modelId="{A97B1585-CBEF-4274-80AF-DDA99F3191AF}" type="parTrans" cxnId="{D6787587-2242-41A0-A545-784E99FFDE00}">
      <dgm:prSet/>
      <dgm:spPr/>
      <dgm:t>
        <a:bodyPr/>
        <a:lstStyle/>
        <a:p>
          <a:endParaRPr lang="en-US"/>
        </a:p>
      </dgm:t>
    </dgm:pt>
    <dgm:pt modelId="{CEABDA26-C29D-4F9D-9F06-CE53B9E1BA8C}" type="sibTrans" cxnId="{D6787587-2242-41A0-A545-784E99FFDE00}">
      <dgm:prSet/>
      <dgm:spPr/>
      <dgm:t>
        <a:bodyPr/>
        <a:lstStyle/>
        <a:p>
          <a:endParaRPr lang="en-US"/>
        </a:p>
      </dgm:t>
    </dgm:pt>
    <dgm:pt modelId="{D2E3A219-CD07-4F06-A349-2C5410033812}">
      <dgm:prSet/>
      <dgm:spPr/>
      <dgm:t>
        <a:bodyPr/>
        <a:lstStyle/>
        <a:p>
          <a:r>
            <a:rPr lang="nb-NO" b="0" baseline="0"/>
            <a:t>Vi vil være med fra «vogge til grav»</a:t>
          </a:r>
          <a:endParaRPr lang="en-US"/>
        </a:p>
      </dgm:t>
    </dgm:pt>
    <dgm:pt modelId="{4AE0D363-9D32-4E3A-9631-3C3021C0DB51}" type="parTrans" cxnId="{4225C3CF-249A-42CB-B473-D098D9F3FE77}">
      <dgm:prSet/>
      <dgm:spPr/>
      <dgm:t>
        <a:bodyPr/>
        <a:lstStyle/>
        <a:p>
          <a:endParaRPr lang="en-US"/>
        </a:p>
      </dgm:t>
    </dgm:pt>
    <dgm:pt modelId="{74127352-B3C4-49CA-B606-E34CE992261D}" type="sibTrans" cxnId="{4225C3CF-249A-42CB-B473-D098D9F3FE77}">
      <dgm:prSet/>
      <dgm:spPr/>
      <dgm:t>
        <a:bodyPr/>
        <a:lstStyle/>
        <a:p>
          <a:endParaRPr lang="en-US"/>
        </a:p>
      </dgm:t>
    </dgm:pt>
    <dgm:pt modelId="{0A40063F-BC27-45A6-865E-3A4E18185987}">
      <dgm:prSet/>
      <dgm:spPr/>
      <dgm:t>
        <a:bodyPr/>
        <a:lstStyle/>
        <a:p>
          <a:r>
            <a:rPr lang="nb-NO" b="0" baseline="0"/>
            <a:t>Luft saker med oss, så kan vi avslå om vi ikke ønsker å involveres</a:t>
          </a:r>
          <a:endParaRPr lang="en-US"/>
        </a:p>
      </dgm:t>
    </dgm:pt>
    <dgm:pt modelId="{F8717D51-970A-4888-BBF4-3876D1805207}" type="parTrans" cxnId="{0135604C-F1D1-46A1-8A3A-2ED4C967190C}">
      <dgm:prSet/>
      <dgm:spPr/>
      <dgm:t>
        <a:bodyPr/>
        <a:lstStyle/>
        <a:p>
          <a:endParaRPr lang="en-US"/>
        </a:p>
      </dgm:t>
    </dgm:pt>
    <dgm:pt modelId="{32228397-7C7F-481A-BF42-BE89E9C93663}" type="sibTrans" cxnId="{0135604C-F1D1-46A1-8A3A-2ED4C967190C}">
      <dgm:prSet/>
      <dgm:spPr/>
      <dgm:t>
        <a:bodyPr/>
        <a:lstStyle/>
        <a:p>
          <a:endParaRPr lang="en-US"/>
        </a:p>
      </dgm:t>
    </dgm:pt>
    <dgm:pt modelId="{80DAE25D-310F-4392-9DC0-A05B02CCA1D0}">
      <dgm:prSet/>
      <dgm:spPr/>
      <dgm:t>
        <a:bodyPr/>
        <a:lstStyle/>
        <a:p>
          <a:r>
            <a:rPr lang="nb-NO" b="0" baseline="0"/>
            <a:t>Informer om hva som skjer med innspillene våres</a:t>
          </a:r>
          <a:endParaRPr lang="en-US"/>
        </a:p>
      </dgm:t>
    </dgm:pt>
    <dgm:pt modelId="{6F56E756-7B9D-480B-AC22-9CFDC08D2BA2}" type="parTrans" cxnId="{B71069B0-05DC-480E-8783-A58C171CED09}">
      <dgm:prSet/>
      <dgm:spPr/>
      <dgm:t>
        <a:bodyPr/>
        <a:lstStyle/>
        <a:p>
          <a:endParaRPr lang="en-US"/>
        </a:p>
      </dgm:t>
    </dgm:pt>
    <dgm:pt modelId="{93348A22-DFCE-48A8-BA39-DC3CD372004D}" type="sibTrans" cxnId="{B71069B0-05DC-480E-8783-A58C171CED09}">
      <dgm:prSet/>
      <dgm:spPr/>
      <dgm:t>
        <a:bodyPr/>
        <a:lstStyle/>
        <a:p>
          <a:endParaRPr lang="en-US"/>
        </a:p>
      </dgm:t>
    </dgm:pt>
    <dgm:pt modelId="{D3A2F5E8-DF73-4E6E-B08C-433B3FAB64FC}" type="pres">
      <dgm:prSet presAssocID="{9BAEB7E5-73FE-4DB8-9932-D20A632EDE6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8B094328-94C6-4B6E-A1EF-05C417BF56B8}" type="pres">
      <dgm:prSet presAssocID="{2E4DB1E5-F87E-497F-8A83-7D4B99F7A67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C43221E-488E-4784-B84A-1907600D8C62}" type="pres">
      <dgm:prSet presAssocID="{CEABDA26-C29D-4F9D-9F06-CE53B9E1BA8C}" presName="spacer" presStyleCnt="0"/>
      <dgm:spPr/>
    </dgm:pt>
    <dgm:pt modelId="{1E8A054A-0E58-4F98-A811-71FBCE80A8A9}" type="pres">
      <dgm:prSet presAssocID="{D2E3A219-CD07-4F06-A349-2C541003381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65B945D-D802-43F6-924B-2877D052FC50}" type="pres">
      <dgm:prSet presAssocID="{74127352-B3C4-49CA-B606-E34CE992261D}" presName="spacer" presStyleCnt="0"/>
      <dgm:spPr/>
    </dgm:pt>
    <dgm:pt modelId="{339BAA37-8108-4F46-9AA0-53FE0C12D121}" type="pres">
      <dgm:prSet presAssocID="{0A40063F-BC27-45A6-865E-3A4E1818598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7DB5FC5-32D5-4E32-B0FD-E401D24D3E0C}" type="pres">
      <dgm:prSet presAssocID="{32228397-7C7F-481A-BF42-BE89E9C93663}" presName="spacer" presStyleCnt="0"/>
      <dgm:spPr/>
    </dgm:pt>
    <dgm:pt modelId="{CE70413F-E0D1-4649-94BA-F0DDFEB4E890}" type="pres">
      <dgm:prSet presAssocID="{80DAE25D-310F-4392-9DC0-A05B02CCA1D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7148795-E914-4103-B5DF-11AE0294B886}" type="presOf" srcId="{D2E3A219-CD07-4F06-A349-2C5410033812}" destId="{1E8A054A-0E58-4F98-A811-71FBCE80A8A9}" srcOrd="0" destOrd="0" presId="urn:microsoft.com/office/officeart/2005/8/layout/vList2"/>
    <dgm:cxn modelId="{4A07E758-8637-4859-8F92-C3A937F799BE}" type="presOf" srcId="{80DAE25D-310F-4392-9DC0-A05B02CCA1D0}" destId="{CE70413F-E0D1-4649-94BA-F0DDFEB4E890}" srcOrd="0" destOrd="0" presId="urn:microsoft.com/office/officeart/2005/8/layout/vList2"/>
    <dgm:cxn modelId="{C841C02A-6868-43AC-B478-FFA1558BD14A}" type="presOf" srcId="{0A40063F-BC27-45A6-865E-3A4E18185987}" destId="{339BAA37-8108-4F46-9AA0-53FE0C12D121}" srcOrd="0" destOrd="0" presId="urn:microsoft.com/office/officeart/2005/8/layout/vList2"/>
    <dgm:cxn modelId="{0135604C-F1D1-46A1-8A3A-2ED4C967190C}" srcId="{9BAEB7E5-73FE-4DB8-9932-D20A632EDE6B}" destId="{0A40063F-BC27-45A6-865E-3A4E18185987}" srcOrd="2" destOrd="0" parTransId="{F8717D51-970A-4888-BBF4-3876D1805207}" sibTransId="{32228397-7C7F-481A-BF42-BE89E9C93663}"/>
    <dgm:cxn modelId="{1AC7ABBB-90AD-4A3E-A49B-4970B16D1D69}" type="presOf" srcId="{2E4DB1E5-F87E-497F-8A83-7D4B99F7A675}" destId="{8B094328-94C6-4B6E-A1EF-05C417BF56B8}" srcOrd="0" destOrd="0" presId="urn:microsoft.com/office/officeart/2005/8/layout/vList2"/>
    <dgm:cxn modelId="{D6787587-2242-41A0-A545-784E99FFDE00}" srcId="{9BAEB7E5-73FE-4DB8-9932-D20A632EDE6B}" destId="{2E4DB1E5-F87E-497F-8A83-7D4B99F7A675}" srcOrd="0" destOrd="0" parTransId="{A97B1585-CBEF-4274-80AF-DDA99F3191AF}" sibTransId="{CEABDA26-C29D-4F9D-9F06-CE53B9E1BA8C}"/>
    <dgm:cxn modelId="{57FE1547-F397-4365-8068-3EB39B7A3CA3}" type="presOf" srcId="{9BAEB7E5-73FE-4DB8-9932-D20A632EDE6B}" destId="{D3A2F5E8-DF73-4E6E-B08C-433B3FAB64FC}" srcOrd="0" destOrd="0" presId="urn:microsoft.com/office/officeart/2005/8/layout/vList2"/>
    <dgm:cxn modelId="{4225C3CF-249A-42CB-B473-D098D9F3FE77}" srcId="{9BAEB7E5-73FE-4DB8-9932-D20A632EDE6B}" destId="{D2E3A219-CD07-4F06-A349-2C5410033812}" srcOrd="1" destOrd="0" parTransId="{4AE0D363-9D32-4E3A-9631-3C3021C0DB51}" sibTransId="{74127352-B3C4-49CA-B606-E34CE992261D}"/>
    <dgm:cxn modelId="{B71069B0-05DC-480E-8783-A58C171CED09}" srcId="{9BAEB7E5-73FE-4DB8-9932-D20A632EDE6B}" destId="{80DAE25D-310F-4392-9DC0-A05B02CCA1D0}" srcOrd="3" destOrd="0" parTransId="{6F56E756-7B9D-480B-AC22-9CFDC08D2BA2}" sibTransId="{93348A22-DFCE-48A8-BA39-DC3CD372004D}"/>
    <dgm:cxn modelId="{6A1BD33E-4615-4534-AFF8-7504F5CE2437}" type="presParOf" srcId="{D3A2F5E8-DF73-4E6E-B08C-433B3FAB64FC}" destId="{8B094328-94C6-4B6E-A1EF-05C417BF56B8}" srcOrd="0" destOrd="0" presId="urn:microsoft.com/office/officeart/2005/8/layout/vList2"/>
    <dgm:cxn modelId="{429A9A16-44F6-4454-9132-F3F490BAEA44}" type="presParOf" srcId="{D3A2F5E8-DF73-4E6E-B08C-433B3FAB64FC}" destId="{AC43221E-488E-4784-B84A-1907600D8C62}" srcOrd="1" destOrd="0" presId="urn:microsoft.com/office/officeart/2005/8/layout/vList2"/>
    <dgm:cxn modelId="{DDC9CAF1-F8FA-4C76-85EC-BEDAF6FF912A}" type="presParOf" srcId="{D3A2F5E8-DF73-4E6E-B08C-433B3FAB64FC}" destId="{1E8A054A-0E58-4F98-A811-71FBCE80A8A9}" srcOrd="2" destOrd="0" presId="urn:microsoft.com/office/officeart/2005/8/layout/vList2"/>
    <dgm:cxn modelId="{A67712DA-BFF6-45CA-996B-07EB2F40C0BD}" type="presParOf" srcId="{D3A2F5E8-DF73-4E6E-B08C-433B3FAB64FC}" destId="{965B945D-D802-43F6-924B-2877D052FC50}" srcOrd="3" destOrd="0" presId="urn:microsoft.com/office/officeart/2005/8/layout/vList2"/>
    <dgm:cxn modelId="{72A13D34-13C9-4FEC-8AA5-918DD910CD64}" type="presParOf" srcId="{D3A2F5E8-DF73-4E6E-B08C-433B3FAB64FC}" destId="{339BAA37-8108-4F46-9AA0-53FE0C12D121}" srcOrd="4" destOrd="0" presId="urn:microsoft.com/office/officeart/2005/8/layout/vList2"/>
    <dgm:cxn modelId="{557FE6F4-15C9-4779-833C-0AF6B9D41239}" type="presParOf" srcId="{D3A2F5E8-DF73-4E6E-B08C-433B3FAB64FC}" destId="{47DB5FC5-32D5-4E32-B0FD-E401D24D3E0C}" srcOrd="5" destOrd="0" presId="urn:microsoft.com/office/officeart/2005/8/layout/vList2"/>
    <dgm:cxn modelId="{A334EA83-1FDB-4282-B284-9134422F5E7B}" type="presParOf" srcId="{D3A2F5E8-DF73-4E6E-B08C-433B3FAB64FC}" destId="{CE70413F-E0D1-4649-94BA-F0DDFEB4E89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5CA0D-906C-4B8C-8226-B2448C7FEEBF}">
      <dsp:nvSpPr>
        <dsp:cNvPr id="0" name=""/>
        <dsp:cNvSpPr/>
      </dsp:nvSpPr>
      <dsp:spPr>
        <a:xfrm>
          <a:off x="342552" y="2698"/>
          <a:ext cx="2526326" cy="15157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Hvordan er det å være brukere?</a:t>
          </a:r>
          <a:endParaRPr lang="en-US" sz="1600" kern="1200"/>
        </a:p>
      </dsp:txBody>
      <dsp:txXfrm>
        <a:off x="342552" y="2698"/>
        <a:ext cx="2526326" cy="1515795"/>
      </dsp:txXfrm>
    </dsp:sp>
    <dsp:sp modelId="{5AF30C31-70BF-4560-8D38-23DC85A9BE08}">
      <dsp:nvSpPr>
        <dsp:cNvPr id="0" name=""/>
        <dsp:cNvSpPr/>
      </dsp:nvSpPr>
      <dsp:spPr>
        <a:xfrm>
          <a:off x="3121511" y="2698"/>
          <a:ext cx="2526326" cy="1515795"/>
        </a:xfrm>
        <a:prstGeom prst="rect">
          <a:avLst/>
        </a:prstGeom>
        <a:solidFill>
          <a:schemeClr val="accent2">
            <a:hueOff val="59795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Hvilke utfordringer opplever brukerne?</a:t>
          </a:r>
          <a:endParaRPr lang="en-US" sz="1600" kern="1200"/>
        </a:p>
      </dsp:txBody>
      <dsp:txXfrm>
        <a:off x="3121511" y="2698"/>
        <a:ext cx="2526326" cy="1515795"/>
      </dsp:txXfrm>
    </dsp:sp>
    <dsp:sp modelId="{09238E9B-8C90-4477-8B5B-D924DEB23515}">
      <dsp:nvSpPr>
        <dsp:cNvPr id="0" name=""/>
        <dsp:cNvSpPr/>
      </dsp:nvSpPr>
      <dsp:spPr>
        <a:xfrm>
          <a:off x="5900470" y="2698"/>
          <a:ext cx="2526326" cy="1515795"/>
        </a:xfrm>
        <a:prstGeom prst="rect">
          <a:avLst/>
        </a:prstGeom>
        <a:solidFill>
          <a:schemeClr val="accent2">
            <a:hueOff val="1195901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Er det sårbarheter i det offentlige systemet eller mangler?</a:t>
          </a:r>
          <a:endParaRPr lang="en-US" sz="1600" kern="1200"/>
        </a:p>
      </dsp:txBody>
      <dsp:txXfrm>
        <a:off x="5900470" y="2698"/>
        <a:ext cx="2526326" cy="1515795"/>
      </dsp:txXfrm>
    </dsp:sp>
    <dsp:sp modelId="{CC7AB218-0709-4312-A579-7DD9466B75CD}">
      <dsp:nvSpPr>
        <dsp:cNvPr id="0" name=""/>
        <dsp:cNvSpPr/>
      </dsp:nvSpPr>
      <dsp:spPr>
        <a:xfrm>
          <a:off x="342552" y="1771126"/>
          <a:ext cx="2526326" cy="1515795"/>
        </a:xfrm>
        <a:prstGeom prst="rect">
          <a:avLst/>
        </a:prstGeom>
        <a:solidFill>
          <a:schemeClr val="accent2">
            <a:hueOff val="1793851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Endring i trender?</a:t>
          </a:r>
          <a:endParaRPr lang="en-US" sz="1600" kern="1200"/>
        </a:p>
      </dsp:txBody>
      <dsp:txXfrm>
        <a:off x="342552" y="1771126"/>
        <a:ext cx="2526326" cy="1515795"/>
      </dsp:txXfrm>
    </dsp:sp>
    <dsp:sp modelId="{860A29D5-90DD-475F-81BE-116026A2CA87}">
      <dsp:nvSpPr>
        <dsp:cNvPr id="0" name=""/>
        <dsp:cNvSpPr/>
      </dsp:nvSpPr>
      <dsp:spPr>
        <a:xfrm>
          <a:off x="3121511" y="1771126"/>
          <a:ext cx="2526326" cy="1515795"/>
        </a:xfrm>
        <a:prstGeom prst="rect">
          <a:avLst/>
        </a:prstGeom>
        <a:solidFill>
          <a:schemeClr val="accent2">
            <a:hueOff val="2391801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Hvordan nå brukerne?</a:t>
          </a:r>
          <a:endParaRPr lang="en-US" sz="1600" kern="1200"/>
        </a:p>
      </dsp:txBody>
      <dsp:txXfrm>
        <a:off x="3121511" y="1771126"/>
        <a:ext cx="2526326" cy="1515795"/>
      </dsp:txXfrm>
    </dsp:sp>
    <dsp:sp modelId="{DB4EFF7D-C174-4838-AB0A-4EF377B41D6B}">
      <dsp:nvSpPr>
        <dsp:cNvPr id="0" name=""/>
        <dsp:cNvSpPr/>
      </dsp:nvSpPr>
      <dsp:spPr>
        <a:xfrm>
          <a:off x="5900470" y="1771126"/>
          <a:ext cx="2526326" cy="1515795"/>
        </a:xfrm>
        <a:prstGeom prst="rect">
          <a:avLst/>
        </a:prstGeom>
        <a:solidFill>
          <a:schemeClr val="accent2">
            <a:hueOff val="2989752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Hvordan anvende brukervennlige tekster og språk?</a:t>
          </a:r>
          <a:endParaRPr lang="en-US" sz="1600" kern="1200"/>
        </a:p>
      </dsp:txBody>
      <dsp:txXfrm>
        <a:off x="5900470" y="1771126"/>
        <a:ext cx="2526326" cy="1515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CDA86-AB3C-4744-AD0C-B463632C6A40}">
      <dsp:nvSpPr>
        <dsp:cNvPr id="0" name=""/>
        <dsp:cNvSpPr/>
      </dsp:nvSpPr>
      <dsp:spPr>
        <a:xfrm>
          <a:off x="0" y="0"/>
          <a:ext cx="7015480" cy="9502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/>
            <a:t>Prøveprosjekt med brukerinvolvering 2016 -2018</a:t>
          </a:r>
          <a:endParaRPr lang="en-US" sz="1800" kern="1200" dirty="0"/>
        </a:p>
      </dsp:txBody>
      <dsp:txXfrm>
        <a:off x="27832" y="27832"/>
        <a:ext cx="5909778" cy="894596"/>
      </dsp:txXfrm>
    </dsp:sp>
    <dsp:sp modelId="{CE73A0BB-E6B4-4476-B732-2F9F2C55C1B0}">
      <dsp:nvSpPr>
        <dsp:cNvPr id="0" name=""/>
        <dsp:cNvSpPr/>
      </dsp:nvSpPr>
      <dsp:spPr>
        <a:xfrm>
          <a:off x="587546" y="1123034"/>
          <a:ext cx="7015480" cy="95026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/>
            <a:t>Høst 2018</a:t>
          </a:r>
          <a:endParaRPr lang="en-US" sz="1800" kern="1200"/>
        </a:p>
      </dsp:txBody>
      <dsp:txXfrm>
        <a:off x="615378" y="1150866"/>
        <a:ext cx="5754600" cy="894596"/>
      </dsp:txXfrm>
    </dsp:sp>
    <dsp:sp modelId="{33DF0CF0-62CE-4A4C-A56C-01BADDA434F0}">
      <dsp:nvSpPr>
        <dsp:cNvPr id="0" name=""/>
        <dsp:cNvSpPr/>
      </dsp:nvSpPr>
      <dsp:spPr>
        <a:xfrm>
          <a:off x="1166323" y="2246069"/>
          <a:ext cx="7015480" cy="9502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/>
            <a:t>11 organisasjoner – nå 13 organisasjoner</a:t>
          </a:r>
          <a:endParaRPr lang="en-US" sz="1800" kern="1200"/>
        </a:p>
      </dsp:txBody>
      <dsp:txXfrm>
        <a:off x="1194155" y="2273901"/>
        <a:ext cx="5763369" cy="894596"/>
      </dsp:txXfrm>
    </dsp:sp>
    <dsp:sp modelId="{7054657E-6FB1-43EE-BE9C-F1CBD886559C}">
      <dsp:nvSpPr>
        <dsp:cNvPr id="0" name=""/>
        <dsp:cNvSpPr/>
      </dsp:nvSpPr>
      <dsp:spPr>
        <a:xfrm>
          <a:off x="1753869" y="3369103"/>
          <a:ext cx="7015480" cy="95026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/>
            <a:t>Eget mandat og definert formål</a:t>
          </a:r>
          <a:endParaRPr lang="en-US" sz="1800" kern="1200"/>
        </a:p>
      </dsp:txBody>
      <dsp:txXfrm>
        <a:off x="1781701" y="3396935"/>
        <a:ext cx="5754600" cy="894596"/>
      </dsp:txXfrm>
    </dsp:sp>
    <dsp:sp modelId="{13FB5838-D905-45CA-ABC7-0D89434A6F79}">
      <dsp:nvSpPr>
        <dsp:cNvPr id="0" name=""/>
        <dsp:cNvSpPr/>
      </dsp:nvSpPr>
      <dsp:spPr>
        <a:xfrm>
          <a:off x="6397810" y="727812"/>
          <a:ext cx="617669" cy="61766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6536786" y="727812"/>
        <a:ext cx="339717" cy="464796"/>
      </dsp:txXfrm>
    </dsp:sp>
    <dsp:sp modelId="{F2AD73A4-FE41-483A-8D03-11722D20CEFA}">
      <dsp:nvSpPr>
        <dsp:cNvPr id="0" name=""/>
        <dsp:cNvSpPr/>
      </dsp:nvSpPr>
      <dsp:spPr>
        <a:xfrm>
          <a:off x="6985357" y="1850847"/>
          <a:ext cx="617669" cy="61766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7124333" y="1850847"/>
        <a:ext cx="339717" cy="464796"/>
      </dsp:txXfrm>
    </dsp:sp>
    <dsp:sp modelId="{24D04554-0374-4165-B8A1-9F58CB7C742B}">
      <dsp:nvSpPr>
        <dsp:cNvPr id="0" name=""/>
        <dsp:cNvSpPr/>
      </dsp:nvSpPr>
      <dsp:spPr>
        <a:xfrm>
          <a:off x="7564134" y="2973882"/>
          <a:ext cx="617669" cy="61766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7703110" y="2973882"/>
        <a:ext cx="339717" cy="4647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5E7136-5B1B-4236-A08F-C4EABC12E700}">
      <dsp:nvSpPr>
        <dsp:cNvPr id="0" name=""/>
        <dsp:cNvSpPr/>
      </dsp:nvSpPr>
      <dsp:spPr>
        <a:xfrm>
          <a:off x="0" y="93583"/>
          <a:ext cx="6373303" cy="95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Tekster i forbindelse med behandling av meldte «uheldige hendelser»</a:t>
          </a:r>
          <a:endParaRPr lang="en-US" sz="1600" kern="1200"/>
        </a:p>
      </dsp:txBody>
      <dsp:txXfrm>
        <a:off x="46606" y="140189"/>
        <a:ext cx="6280091" cy="861508"/>
      </dsp:txXfrm>
    </dsp:sp>
    <dsp:sp modelId="{B1B0D63C-BF2E-4CAE-B013-E1BF233AE007}">
      <dsp:nvSpPr>
        <dsp:cNvPr id="0" name=""/>
        <dsp:cNvSpPr/>
      </dsp:nvSpPr>
      <dsp:spPr>
        <a:xfrm>
          <a:off x="0" y="1094384"/>
          <a:ext cx="6373303" cy="954720"/>
        </a:xfrm>
        <a:prstGeom prst="roundRect">
          <a:avLst/>
        </a:prstGeom>
        <a:solidFill>
          <a:schemeClr val="accent2">
            <a:hueOff val="747438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/>
            <a:t>Kommunikasjon ut i media</a:t>
          </a:r>
          <a:endParaRPr lang="en-US" sz="1600" kern="1200" dirty="0"/>
        </a:p>
      </dsp:txBody>
      <dsp:txXfrm>
        <a:off x="46606" y="1140990"/>
        <a:ext cx="6280091" cy="861508"/>
      </dsp:txXfrm>
    </dsp:sp>
    <dsp:sp modelId="{9C05DDB3-B66F-4359-97A1-3690DCA00653}">
      <dsp:nvSpPr>
        <dsp:cNvPr id="0" name=""/>
        <dsp:cNvSpPr/>
      </dsp:nvSpPr>
      <dsp:spPr>
        <a:xfrm>
          <a:off x="0" y="2095184"/>
          <a:ext cx="6373303" cy="954720"/>
        </a:xfrm>
        <a:prstGeom prst="roundRect">
          <a:avLst/>
        </a:prstGeom>
        <a:solidFill>
          <a:schemeClr val="accent2">
            <a:hueOff val="1494876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Tekster som belyser uheldige forhold – til tilsynsmeldingen</a:t>
          </a:r>
          <a:endParaRPr lang="en-US" sz="1600" kern="1200"/>
        </a:p>
      </dsp:txBody>
      <dsp:txXfrm>
        <a:off x="46606" y="2141790"/>
        <a:ext cx="6280091" cy="861508"/>
      </dsp:txXfrm>
    </dsp:sp>
    <dsp:sp modelId="{AA40CCEB-D078-46B9-9187-5C7E56BBC26A}">
      <dsp:nvSpPr>
        <dsp:cNvPr id="0" name=""/>
        <dsp:cNvSpPr/>
      </dsp:nvSpPr>
      <dsp:spPr>
        <a:xfrm>
          <a:off x="0" y="3095984"/>
          <a:ext cx="6373303" cy="954720"/>
        </a:xfrm>
        <a:prstGeom prst="roundRect">
          <a:avLst/>
        </a:prstGeom>
        <a:solidFill>
          <a:schemeClr val="accent2">
            <a:hueOff val="2242314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Undersøkelsen av mangelfulle tjenester under pandemien</a:t>
          </a:r>
          <a:endParaRPr lang="en-US" sz="1600" kern="1200"/>
        </a:p>
      </dsp:txBody>
      <dsp:txXfrm>
        <a:off x="46606" y="3142590"/>
        <a:ext cx="6280091" cy="861508"/>
      </dsp:txXfrm>
    </dsp:sp>
    <dsp:sp modelId="{B3A42435-E037-40C2-98FD-892B6F513D3E}">
      <dsp:nvSpPr>
        <dsp:cNvPr id="0" name=""/>
        <dsp:cNvSpPr/>
      </dsp:nvSpPr>
      <dsp:spPr>
        <a:xfrm>
          <a:off x="0" y="4096784"/>
          <a:ext cx="6373303" cy="954720"/>
        </a:xfrm>
        <a:prstGeom prst="roundRect">
          <a:avLst/>
        </a:prstGeom>
        <a:solidFill>
          <a:schemeClr val="accent2">
            <a:hueOff val="2989752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/>
            <a:t>Innspillsmøter og arbeidsgrupper</a:t>
          </a:r>
          <a:endParaRPr lang="en-US" sz="1600" kern="1200"/>
        </a:p>
      </dsp:txBody>
      <dsp:txXfrm>
        <a:off x="46606" y="4143390"/>
        <a:ext cx="6280091" cy="8615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EF75F-8447-46A6-8911-2C5C8847CAA3}">
      <dsp:nvSpPr>
        <dsp:cNvPr id="0" name=""/>
        <dsp:cNvSpPr/>
      </dsp:nvSpPr>
      <dsp:spPr>
        <a:xfrm>
          <a:off x="0" y="45628"/>
          <a:ext cx="8312785" cy="7803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b="0" kern="1200" baseline="0"/>
            <a:t>Gi brukerrådets medlemmer tid til å forberede seg</a:t>
          </a:r>
          <a:endParaRPr lang="en-US" sz="2300" kern="1200"/>
        </a:p>
      </dsp:txBody>
      <dsp:txXfrm>
        <a:off x="38095" y="83723"/>
        <a:ext cx="8236595" cy="704200"/>
      </dsp:txXfrm>
    </dsp:sp>
    <dsp:sp modelId="{6CBB06E9-C6A4-4F63-BB6B-8BCFE97C1167}">
      <dsp:nvSpPr>
        <dsp:cNvPr id="0" name=""/>
        <dsp:cNvSpPr/>
      </dsp:nvSpPr>
      <dsp:spPr>
        <a:xfrm>
          <a:off x="0" y="892258"/>
          <a:ext cx="8312785" cy="7803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b="0" kern="1200" baseline="0"/>
            <a:t>Kort sammendrag av tema eller problemstilling</a:t>
          </a:r>
          <a:endParaRPr lang="en-US" sz="2300" kern="1200"/>
        </a:p>
      </dsp:txBody>
      <dsp:txXfrm>
        <a:off x="38095" y="930353"/>
        <a:ext cx="8236595" cy="704200"/>
      </dsp:txXfrm>
    </dsp:sp>
    <dsp:sp modelId="{9213AE81-6DFA-46D7-83FD-EABEF0FA4422}">
      <dsp:nvSpPr>
        <dsp:cNvPr id="0" name=""/>
        <dsp:cNvSpPr/>
      </dsp:nvSpPr>
      <dsp:spPr>
        <a:xfrm>
          <a:off x="0" y="1738888"/>
          <a:ext cx="8312785" cy="7803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b="0" kern="1200" baseline="0"/>
            <a:t>Gjerne konkretisere hva dere ønsker svar på</a:t>
          </a:r>
          <a:endParaRPr lang="en-US" sz="2300" kern="1200"/>
        </a:p>
      </dsp:txBody>
      <dsp:txXfrm>
        <a:off x="38095" y="1776983"/>
        <a:ext cx="8236595" cy="704200"/>
      </dsp:txXfrm>
    </dsp:sp>
    <dsp:sp modelId="{3D294908-1A4C-4D12-8CD4-DBB5921A5FDE}">
      <dsp:nvSpPr>
        <dsp:cNvPr id="0" name=""/>
        <dsp:cNvSpPr/>
      </dsp:nvSpPr>
      <dsp:spPr>
        <a:xfrm>
          <a:off x="0" y="2585518"/>
          <a:ext cx="8312785" cy="7803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300" b="0" kern="1200" baseline="0"/>
            <a:t>Underlagsdokumenter kan vedlegges</a:t>
          </a:r>
          <a:endParaRPr lang="en-US" sz="2300" kern="1200"/>
        </a:p>
      </dsp:txBody>
      <dsp:txXfrm>
        <a:off x="38095" y="2623613"/>
        <a:ext cx="8236595" cy="7042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F756B-9F0D-4089-9BFA-5B548B0F0F21}">
      <dsp:nvSpPr>
        <dsp:cNvPr id="0" name=""/>
        <dsp:cNvSpPr/>
      </dsp:nvSpPr>
      <dsp:spPr>
        <a:xfrm>
          <a:off x="1014" y="518517"/>
          <a:ext cx="3957502" cy="23745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100" kern="1200"/>
            <a:t>Ikke forlange og kompliserte –hold dere til saken</a:t>
          </a:r>
          <a:endParaRPr lang="en-US" sz="3100" kern="1200"/>
        </a:p>
      </dsp:txBody>
      <dsp:txXfrm>
        <a:off x="1014" y="518517"/>
        <a:ext cx="3957502" cy="2374501"/>
      </dsp:txXfrm>
    </dsp:sp>
    <dsp:sp modelId="{D102FB43-3430-4E28-8C65-52D0D4A9CEC8}">
      <dsp:nvSpPr>
        <dsp:cNvPr id="0" name=""/>
        <dsp:cNvSpPr/>
      </dsp:nvSpPr>
      <dsp:spPr>
        <a:xfrm>
          <a:off x="4354267" y="518517"/>
          <a:ext cx="3957502" cy="23745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100" kern="1200"/>
            <a:t>Bruk ikke for mye byråkratiske ord og forkortelser</a:t>
          </a:r>
          <a:endParaRPr lang="en-US" sz="3100" kern="1200"/>
        </a:p>
      </dsp:txBody>
      <dsp:txXfrm>
        <a:off x="4354267" y="518517"/>
        <a:ext cx="3957502" cy="23745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94328-94C6-4B6E-A1EF-05C417BF56B8}">
      <dsp:nvSpPr>
        <dsp:cNvPr id="0" name=""/>
        <dsp:cNvSpPr/>
      </dsp:nvSpPr>
      <dsp:spPr>
        <a:xfrm>
          <a:off x="0" y="38865"/>
          <a:ext cx="5076826" cy="1193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0" kern="1200" baseline="0"/>
            <a:t>En reel brukermedvirkning krever en tidlig involvering</a:t>
          </a:r>
          <a:endParaRPr lang="en-US" sz="2000" kern="1200"/>
        </a:p>
      </dsp:txBody>
      <dsp:txXfrm>
        <a:off x="58257" y="97122"/>
        <a:ext cx="4960312" cy="1076886"/>
      </dsp:txXfrm>
    </dsp:sp>
    <dsp:sp modelId="{1E8A054A-0E58-4F98-A811-71FBCE80A8A9}">
      <dsp:nvSpPr>
        <dsp:cNvPr id="0" name=""/>
        <dsp:cNvSpPr/>
      </dsp:nvSpPr>
      <dsp:spPr>
        <a:xfrm>
          <a:off x="0" y="1289865"/>
          <a:ext cx="5076826" cy="1193400"/>
        </a:xfrm>
        <a:prstGeom prst="roundRect">
          <a:avLst/>
        </a:prstGeom>
        <a:solidFill>
          <a:schemeClr val="accent2">
            <a:hueOff val="996584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0" kern="1200" baseline="0"/>
            <a:t>Vi vil være med fra «vogge til grav»</a:t>
          </a:r>
          <a:endParaRPr lang="en-US" sz="2000" kern="1200"/>
        </a:p>
      </dsp:txBody>
      <dsp:txXfrm>
        <a:off x="58257" y="1348122"/>
        <a:ext cx="4960312" cy="1076886"/>
      </dsp:txXfrm>
    </dsp:sp>
    <dsp:sp modelId="{339BAA37-8108-4F46-9AA0-53FE0C12D121}">
      <dsp:nvSpPr>
        <dsp:cNvPr id="0" name=""/>
        <dsp:cNvSpPr/>
      </dsp:nvSpPr>
      <dsp:spPr>
        <a:xfrm>
          <a:off x="0" y="2540865"/>
          <a:ext cx="5076826" cy="1193400"/>
        </a:xfrm>
        <a:prstGeom prst="roundRect">
          <a:avLst/>
        </a:prstGeom>
        <a:solidFill>
          <a:schemeClr val="accent2">
            <a:hueOff val="1993168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0" kern="1200" baseline="0"/>
            <a:t>Luft saker med oss, så kan vi avslå om vi ikke ønsker å involveres</a:t>
          </a:r>
          <a:endParaRPr lang="en-US" sz="2000" kern="1200"/>
        </a:p>
      </dsp:txBody>
      <dsp:txXfrm>
        <a:off x="58257" y="2599122"/>
        <a:ext cx="4960312" cy="1076886"/>
      </dsp:txXfrm>
    </dsp:sp>
    <dsp:sp modelId="{CE70413F-E0D1-4649-94BA-F0DDFEB4E890}">
      <dsp:nvSpPr>
        <dsp:cNvPr id="0" name=""/>
        <dsp:cNvSpPr/>
      </dsp:nvSpPr>
      <dsp:spPr>
        <a:xfrm>
          <a:off x="0" y="3791865"/>
          <a:ext cx="5076826" cy="1193400"/>
        </a:xfrm>
        <a:prstGeom prst="roundRect">
          <a:avLst/>
        </a:prstGeom>
        <a:solidFill>
          <a:schemeClr val="accent2">
            <a:hueOff val="2989752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0" kern="1200" baseline="0"/>
            <a:t>Informer om hva som skjer med innspillene våres</a:t>
          </a:r>
          <a:endParaRPr lang="en-US" sz="2000" kern="1200"/>
        </a:p>
      </dsp:txBody>
      <dsp:txXfrm>
        <a:off x="58257" y="3850122"/>
        <a:ext cx="4960312" cy="10768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491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38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844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2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86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9/21/2022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81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10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585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29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8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07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59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07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8" r:id="rId12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F34CE78-B5CD-E8FD-6BC2-77378D72C6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61" r="-1" b="603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A09DC88D-6074-FD88-0564-68C20B15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50" y="1346268"/>
            <a:ext cx="7810500" cy="3125338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en-US" sz="5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Hvorfor</a:t>
            </a: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 et </a:t>
            </a:r>
            <a:r>
              <a:rPr lang="en-US" sz="56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brukerråd</a:t>
            </a: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?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C2FE728-728F-2D30-88D2-E46B1D465D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                           Leder for brukerrådet Helsetilsynet</a:t>
            </a:r>
          </a:p>
          <a:p>
            <a:r>
              <a:rPr lang="nb-NO" dirty="0"/>
              <a:t>                                     Ragnhild S. Støkket</a:t>
            </a:r>
          </a:p>
        </p:txBody>
      </p:sp>
    </p:spTree>
    <p:extLst>
      <p:ext uri="{BB962C8B-B14F-4D97-AF65-F5344CB8AC3E}">
        <p14:creationId xmlns:p14="http://schemas.microsoft.com/office/powerpoint/2010/main" val="1611920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AC14302F-E955-47D0-A56B-D1D1A6953B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73" y="-9274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C310F6C-D8CB-4984-9F9B-BA18C17192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12079" y="1033741"/>
            <a:ext cx="4908132" cy="4613915"/>
            <a:chOff x="659679" y="950330"/>
            <a:chExt cx="4908132" cy="4613915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750E550-BE93-4743-8659-1531F86CB6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16216" y="1107426"/>
              <a:ext cx="4619072" cy="434218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E626DC7-F0FE-49A7-AA4C-A8DB1F7EBA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864593" y="1253260"/>
              <a:ext cx="4488025" cy="4074679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EBB781F-78E5-4C66-811C-9FF8B5D501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1300000" flipH="1">
              <a:off x="659679" y="950330"/>
              <a:ext cx="4908132" cy="4613915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tel 1">
            <a:extLst>
              <a:ext uri="{FF2B5EF4-FFF2-40B4-BE49-F238E27FC236}">
                <a16:creationId xmlns:a16="http://schemas.microsoft.com/office/drawing/2014/main" id="{128E2C43-1510-D499-0545-26AC93475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743" y="1899904"/>
            <a:ext cx="4449222" cy="2934031"/>
          </a:xfrm>
        </p:spPr>
        <p:txBody>
          <a:bodyPr anchor="ctr">
            <a:normAutofit/>
          </a:bodyPr>
          <a:lstStyle/>
          <a:p>
            <a:r>
              <a:rPr lang="nb-NO" sz="2400" dirty="0"/>
              <a:t>         Tips til gode </a:t>
            </a:r>
            <a:br>
              <a:rPr lang="nb-NO" sz="2400" dirty="0"/>
            </a:br>
            <a:r>
              <a:rPr lang="nb-NO" sz="2400" dirty="0"/>
              <a:t>            prosesser!</a:t>
            </a:r>
          </a:p>
        </p:txBody>
      </p:sp>
      <p:graphicFrame>
        <p:nvGraphicFramePr>
          <p:cNvPr id="24" name="Plassholder for innhold 2">
            <a:extLst>
              <a:ext uri="{FF2B5EF4-FFF2-40B4-BE49-F238E27FC236}">
                <a16:creationId xmlns:a16="http://schemas.microsoft.com/office/drawing/2014/main" id="{B4FEC23D-A38D-974F-08BD-B5E9573839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819947"/>
              </p:ext>
            </p:extLst>
          </p:nvPr>
        </p:nvGraphicFramePr>
        <p:xfrm>
          <a:off x="6095999" y="940107"/>
          <a:ext cx="5076826" cy="5024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418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500629-5F9F-E1BE-2078-2EA58E131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045" y="281354"/>
            <a:ext cx="5624118" cy="5615354"/>
          </a:xfrm>
        </p:spPr>
        <p:txBody>
          <a:bodyPr vert="horz" lIns="109728" tIns="109728" rIns="109728" bIns="91440" rtlCol="0" anchor="b"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 nye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regjeringen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er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flink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til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å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opprette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“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Ekspertutvalg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”-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uten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brukerstemme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b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Mange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brukerråd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ligger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nede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etter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koronatiden</a:t>
            </a:r>
            <a:r>
              <a:rPr lang="en-US" sz="3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96CB0275-66F1-4491-93B8-121D0C7176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Grafikk 3" descr="Advarsel med heldekkende fyll">
            <a:extLst>
              <a:ext uri="{FF2B5EF4-FFF2-40B4-BE49-F238E27FC236}">
                <a16:creationId xmlns:a16="http://schemas.microsoft.com/office/drawing/2014/main" id="{8227AA1A-494A-801C-2A22-3B081CD68B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02571" y="1794394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626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58" name="Straight Connector 1057">
            <a:extLst>
              <a:ext uri="{FF2B5EF4-FFF2-40B4-BE49-F238E27FC236}">
                <a16:creationId xmlns:a16="http://schemas.microsoft.com/office/drawing/2014/main" id="{430127AE-B29E-4FDF-99D2-A2F1E7003F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60" name="Rectangle 1059">
            <a:extLst>
              <a:ext uri="{FF2B5EF4-FFF2-40B4-BE49-F238E27FC236}">
                <a16:creationId xmlns:a16="http://schemas.microsoft.com/office/drawing/2014/main" id="{AC14302F-E955-47D0-A56B-D1D1A6953B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62" name="Freeform: Shape 1061">
            <a:extLst>
              <a:ext uri="{FF2B5EF4-FFF2-40B4-BE49-F238E27FC236}">
                <a16:creationId xmlns:a16="http://schemas.microsoft.com/office/drawing/2014/main" id="{0A36CE68-CB3C-4699-9422-3073853CB6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46391" y="822971"/>
            <a:ext cx="5372376" cy="509056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64" name="Freeform: Shape 1063">
            <a:extLst>
              <a:ext uri="{FF2B5EF4-FFF2-40B4-BE49-F238E27FC236}">
                <a16:creationId xmlns:a16="http://schemas.microsoft.com/office/drawing/2014/main" id="{F356DA69-4637-40FE-A14B-5213BBB585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35541" y="584218"/>
            <a:ext cx="5693134" cy="5480198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66" name="Freeform: Shape 1065">
            <a:extLst>
              <a:ext uri="{FF2B5EF4-FFF2-40B4-BE49-F238E27FC236}">
                <a16:creationId xmlns:a16="http://schemas.microsoft.com/office/drawing/2014/main" id="{364D709A-6610-48B7-9F98-AFA02ECBA1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7313" y="895082"/>
            <a:ext cx="5029020" cy="4876793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E8BF3FD8-ABB4-573C-11F6-5DEE4E7B2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3937" y="1796995"/>
            <a:ext cx="4269851" cy="1132217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 algn="ctr"/>
            <a:endParaRPr lang="en-US" sz="2800" dirty="0"/>
          </a:p>
        </p:txBody>
      </p:sp>
      <p:pic>
        <p:nvPicPr>
          <p:cNvPr id="1026" name="Picture 2" descr="Herefoss rundt resultater – Arendal Cykleclub">
            <a:extLst>
              <a:ext uri="{FF2B5EF4-FFF2-40B4-BE49-F238E27FC236}">
                <a16:creationId xmlns:a16="http://schemas.microsoft.com/office/drawing/2014/main" id="{2039F0DE-F82B-1A9E-A160-160F2D8B7F1F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14"/>
          <a:stretch/>
        </p:blipFill>
        <p:spPr bwMode="auto">
          <a:xfrm>
            <a:off x="1344200" y="822971"/>
            <a:ext cx="3735892" cy="509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634E2C7E-BD9F-B109-846C-A5B94B155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3937" y="1485900"/>
            <a:ext cx="4269851" cy="3490043"/>
          </a:xfrm>
        </p:spPr>
        <p:txBody>
          <a:bodyPr vert="horz" lIns="109728" tIns="109728" rIns="109728" bIns="91440" rtlCol="0">
            <a:noAutofit/>
          </a:bodyPr>
          <a:lstStyle/>
          <a:p>
            <a:pPr algn="ctr"/>
            <a:r>
              <a:rPr lang="en-US" sz="3600" b="1" dirty="0"/>
              <a:t>Ta </a:t>
            </a:r>
            <a:r>
              <a:rPr lang="en-US" sz="3600" b="1" dirty="0" err="1"/>
              <a:t>gjerne</a:t>
            </a:r>
            <a:r>
              <a:rPr lang="en-US" sz="3600" b="1" dirty="0"/>
              <a:t> </a:t>
            </a:r>
            <a:r>
              <a:rPr lang="en-US" sz="3600" b="1" dirty="0" err="1"/>
              <a:t>kontakt</a:t>
            </a:r>
            <a:r>
              <a:rPr lang="en-US" sz="3600" b="1" dirty="0"/>
              <a:t> om </a:t>
            </a:r>
            <a:r>
              <a:rPr lang="en-US" sz="3600" b="1" dirty="0" err="1"/>
              <a:t>dere</a:t>
            </a:r>
            <a:r>
              <a:rPr lang="en-US" sz="3600" b="1" dirty="0"/>
              <a:t> </a:t>
            </a:r>
            <a:r>
              <a:rPr lang="en-US" sz="3600" b="1" dirty="0" err="1"/>
              <a:t>vil</a:t>
            </a:r>
            <a:r>
              <a:rPr lang="en-US" sz="3600" b="1" dirty="0"/>
              <a:t> </a:t>
            </a:r>
            <a:r>
              <a:rPr lang="en-US" sz="3600" b="1" dirty="0" err="1"/>
              <a:t>bruke</a:t>
            </a:r>
            <a:r>
              <a:rPr lang="en-US" sz="3600" b="1" dirty="0"/>
              <a:t> </a:t>
            </a:r>
            <a:r>
              <a:rPr lang="en-US" sz="3600" b="1" dirty="0" err="1"/>
              <a:t>vår</a:t>
            </a:r>
            <a:r>
              <a:rPr lang="en-US" sz="3600" b="1" dirty="0"/>
              <a:t> </a:t>
            </a:r>
            <a:r>
              <a:rPr lang="en-US" sz="3600" b="1" dirty="0" err="1"/>
              <a:t>erfaring</a:t>
            </a:r>
            <a:r>
              <a:rPr lang="en-US" sz="36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5643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" name="Freeform: Shape 2067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70" name="Freeform: Shape 2069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72" name="Freeform: Shape 2071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74" name="Freeform: Shape 2073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76" name="Freeform: Shape 2075">
            <a:extLst>
              <a:ext uri="{FF2B5EF4-FFF2-40B4-BE49-F238E27FC236}">
                <a16:creationId xmlns:a16="http://schemas.microsoft.com/office/drawing/2014/main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78" name="Freeform: Shape 2077">
            <a:extLst>
              <a:ext uri="{FF2B5EF4-FFF2-40B4-BE49-F238E27FC236}">
                <a16:creationId xmlns:a16="http://schemas.microsoft.com/office/drawing/2014/main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80" name="Freeform: Shape 2079">
            <a:extLst>
              <a:ext uri="{FF2B5EF4-FFF2-40B4-BE49-F238E27FC236}">
                <a16:creationId xmlns:a16="http://schemas.microsoft.com/office/drawing/2014/main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82" name="Freeform: Shape 2081">
            <a:extLst>
              <a:ext uri="{FF2B5EF4-FFF2-40B4-BE49-F238E27FC236}">
                <a16:creationId xmlns:a16="http://schemas.microsoft.com/office/drawing/2014/main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2084" name="Rectangle 2083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93B92E6-85F9-B6C4-7506-132F711B2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045" y="1346200"/>
            <a:ext cx="5624118" cy="3284538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4600">
                <a:solidFill>
                  <a:schemeClr val="tx1">
                    <a:lumMod val="85000"/>
                    <a:lumOff val="15000"/>
                  </a:schemeClr>
                </a:solidFill>
              </a:rPr>
              <a:t>En konstruktiv dialogplattform!</a:t>
            </a:r>
          </a:p>
        </p:txBody>
      </p:sp>
      <p:sp>
        <p:nvSpPr>
          <p:cNvPr id="2086" name="Freeform: Shape 2085">
            <a:extLst>
              <a:ext uri="{FF2B5EF4-FFF2-40B4-BE49-F238E27FC236}">
                <a16:creationId xmlns:a16="http://schemas.microsoft.com/office/drawing/2014/main" id="{96CB0275-66F1-4491-93B8-121D0C7176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88" name="Freeform: Shape 2087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90" name="Freeform: Shape 2089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3" name="Picture 4" descr="Pedagogisk familiesituasjon - HUMOR - Tegninger.no">
            <a:extLst>
              <a:ext uri="{FF2B5EF4-FFF2-40B4-BE49-F238E27FC236}">
                <a16:creationId xmlns:a16="http://schemas.microsoft.com/office/drawing/2014/main" id="{8B772000-CEBA-B84B-875C-24AF7941D2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01" r="-2" b="-2"/>
          <a:stretch/>
        </p:blipFill>
        <p:spPr bwMode="auto">
          <a:xfrm>
            <a:off x="902571" y="1841060"/>
            <a:ext cx="3217333" cy="31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94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id="{BC0385E9-02B2-4941-889A-EAD43F5BB0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36139" y="0"/>
            <a:ext cx="5455860" cy="6858000"/>
          </a:xfrm>
          <a:custGeom>
            <a:avLst/>
            <a:gdLst>
              <a:gd name="connsiteX0" fmla="*/ 3832837 w 5455860"/>
              <a:gd name="connsiteY0" fmla="*/ 0 h 6858000"/>
              <a:gd name="connsiteX1" fmla="*/ 2739604 w 5455860"/>
              <a:gd name="connsiteY1" fmla="*/ 0 h 6858000"/>
              <a:gd name="connsiteX2" fmla="*/ 1959438 w 5455860"/>
              <a:gd name="connsiteY2" fmla="*/ 0 h 6858000"/>
              <a:gd name="connsiteX3" fmla="*/ 1895061 w 5455860"/>
              <a:gd name="connsiteY3" fmla="*/ 0 h 6858000"/>
              <a:gd name="connsiteX4" fmla="*/ 249909 w 5455860"/>
              <a:gd name="connsiteY4" fmla="*/ 0 h 6858000"/>
              <a:gd name="connsiteX5" fmla="*/ 0 w 5455860"/>
              <a:gd name="connsiteY5" fmla="*/ 0 h 6858000"/>
              <a:gd name="connsiteX6" fmla="*/ 0 w 5455860"/>
              <a:gd name="connsiteY6" fmla="*/ 6858000 h 6858000"/>
              <a:gd name="connsiteX7" fmla="*/ 249909 w 5455860"/>
              <a:gd name="connsiteY7" fmla="*/ 6858000 h 6858000"/>
              <a:gd name="connsiteX8" fmla="*/ 1895061 w 5455860"/>
              <a:gd name="connsiteY8" fmla="*/ 6858000 h 6858000"/>
              <a:gd name="connsiteX9" fmla="*/ 1959438 w 5455860"/>
              <a:gd name="connsiteY9" fmla="*/ 6858000 h 6858000"/>
              <a:gd name="connsiteX10" fmla="*/ 2739604 w 5455860"/>
              <a:gd name="connsiteY10" fmla="*/ 6858000 h 6858000"/>
              <a:gd name="connsiteX11" fmla="*/ 2953106 w 5455860"/>
              <a:gd name="connsiteY11" fmla="*/ 6858000 h 6858000"/>
              <a:gd name="connsiteX12" fmla="*/ 3064862 w 5455860"/>
              <a:gd name="connsiteY12" fmla="*/ 6780599 h 6858000"/>
              <a:gd name="connsiteX13" fmla="*/ 3581510 w 5455860"/>
              <a:gd name="connsiteY13" fmla="*/ 6374814 h 6858000"/>
              <a:gd name="connsiteX14" fmla="*/ 5455860 w 5455860"/>
              <a:gd name="connsiteY14" fmla="*/ 3621656 h 6858000"/>
              <a:gd name="connsiteX15" fmla="*/ 3854961 w 5455860"/>
              <a:gd name="connsiteY15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55860" h="6858000">
                <a:moveTo>
                  <a:pt x="3832837" y="0"/>
                </a:moveTo>
                <a:lnTo>
                  <a:pt x="2739604" y="0"/>
                </a:lnTo>
                <a:lnTo>
                  <a:pt x="1959438" y="0"/>
                </a:lnTo>
                <a:lnTo>
                  <a:pt x="1895061" y="0"/>
                </a:lnTo>
                <a:lnTo>
                  <a:pt x="249909" y="0"/>
                </a:lnTo>
                <a:lnTo>
                  <a:pt x="0" y="0"/>
                </a:lnTo>
                <a:lnTo>
                  <a:pt x="0" y="6858000"/>
                </a:lnTo>
                <a:lnTo>
                  <a:pt x="249909" y="6858000"/>
                </a:lnTo>
                <a:lnTo>
                  <a:pt x="1895061" y="6858000"/>
                </a:lnTo>
                <a:lnTo>
                  <a:pt x="1959438" y="6858000"/>
                </a:lnTo>
                <a:lnTo>
                  <a:pt x="2739604" y="6858000"/>
                </a:lnTo>
                <a:lnTo>
                  <a:pt x="2953106" y="6858000"/>
                </a:lnTo>
                <a:lnTo>
                  <a:pt x="3064862" y="6780599"/>
                </a:lnTo>
                <a:cubicBezTo>
                  <a:pt x="3238680" y="6653108"/>
                  <a:pt x="3409307" y="6515397"/>
                  <a:pt x="3581510" y="6374814"/>
                </a:cubicBezTo>
                <a:cubicBezTo>
                  <a:pt x="4527135" y="5602839"/>
                  <a:pt x="5455860" y="4969131"/>
                  <a:pt x="5455860" y="3621656"/>
                </a:cubicBezTo>
                <a:cubicBezTo>
                  <a:pt x="5455860" y="2093192"/>
                  <a:pt x="4882124" y="754641"/>
                  <a:pt x="3854961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83" name="Freeform: Shape 3082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25586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085" name="Freeform: Shape 3084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69160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A132024-71D5-5F7E-1119-6B08A23D0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377" y="1544320"/>
            <a:ext cx="4148511" cy="3351917"/>
          </a:xfrm>
        </p:spPr>
        <p:txBody>
          <a:bodyPr anchor="b">
            <a:normAutofit fontScale="90000"/>
          </a:bodyPr>
          <a:lstStyle/>
          <a:p>
            <a:pPr>
              <a:lnSpc>
                <a:spcPct val="120000"/>
              </a:lnSpc>
            </a:pPr>
            <a:r>
              <a:rPr lang="nb-NO" sz="1000" dirty="0"/>
              <a:t/>
            </a:r>
            <a:br>
              <a:rPr lang="nb-NO" sz="1000" dirty="0"/>
            </a:br>
            <a:r>
              <a:rPr lang="nb-NO" sz="1000" dirty="0"/>
              <a:t/>
            </a:r>
            <a:br>
              <a:rPr lang="nb-NO" sz="1000" dirty="0"/>
            </a:br>
            <a:r>
              <a:rPr lang="nb-NO" sz="1000" dirty="0"/>
              <a:t/>
            </a:r>
            <a:br>
              <a:rPr lang="nb-NO" sz="1000" dirty="0"/>
            </a:br>
            <a:r>
              <a:rPr lang="nb-NO" sz="1000" dirty="0"/>
              <a:t/>
            </a:r>
            <a:br>
              <a:rPr lang="nb-NO" sz="1000" dirty="0"/>
            </a:br>
            <a:r>
              <a:rPr lang="nb-NO" dirty="0"/>
              <a:t/>
            </a:r>
            <a:br>
              <a:rPr lang="nb-NO" dirty="0"/>
            </a:br>
            <a:r>
              <a:rPr lang="nb-NO" dirty="0"/>
              <a:t>Brukerne kan kompensere for den kunnskapen dere mangler – så dere kan holde stø kurs!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7B289DF-3C4E-87FE-72B3-26C5F9EF4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5199" y="1274098"/>
            <a:ext cx="4788670" cy="430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E764D51-189E-B243-7C27-12040286F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106" y="3220279"/>
            <a:ext cx="4023361" cy="2385392"/>
          </a:xfrm>
        </p:spPr>
        <p:txBody>
          <a:bodyPr>
            <a:normAutofit/>
          </a:bodyPr>
          <a:lstStyle/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2143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40ACA6C3-F2FA-4894-85C1-9FA6051045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6922BA5-6683-4195-97C3-F3D2A0BB16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26626" y="-5026319"/>
            <a:ext cx="2138900" cy="12191541"/>
          </a:xfrm>
          <a:custGeom>
            <a:avLst/>
            <a:gdLst>
              <a:gd name="connsiteX0" fmla="*/ 0 w 2382867"/>
              <a:gd name="connsiteY0" fmla="*/ 12191541 h 12191541"/>
              <a:gd name="connsiteX1" fmla="*/ 0 w 2382867"/>
              <a:gd name="connsiteY1" fmla="*/ 0 h 12191541"/>
              <a:gd name="connsiteX2" fmla="*/ 1758230 w 2382867"/>
              <a:gd name="connsiteY2" fmla="*/ 0 h 12191541"/>
              <a:gd name="connsiteX3" fmla="*/ 1849759 w 2382867"/>
              <a:gd name="connsiteY3" fmla="*/ 405062 h 12191541"/>
              <a:gd name="connsiteX4" fmla="*/ 2382867 w 2382867"/>
              <a:gd name="connsiteY4" fmla="*/ 6524518 h 12191541"/>
              <a:gd name="connsiteX5" fmla="*/ 1334945 w 2382867"/>
              <a:gd name="connsiteY5" fmla="*/ 12017007 h 12191541"/>
              <a:gd name="connsiteX6" fmla="*/ 1268170 w 2382867"/>
              <a:gd name="connsiteY6" fmla="*/ 12191541 h 1219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82867" h="12191541">
                <a:moveTo>
                  <a:pt x="0" y="12191541"/>
                </a:moveTo>
                <a:lnTo>
                  <a:pt x="0" y="0"/>
                </a:lnTo>
                <a:lnTo>
                  <a:pt x="1758230" y="0"/>
                </a:lnTo>
                <a:lnTo>
                  <a:pt x="1849759" y="405062"/>
                </a:lnTo>
                <a:cubicBezTo>
                  <a:pt x="2196195" y="2048010"/>
                  <a:pt x="2382867" y="4186399"/>
                  <a:pt x="2382867" y="6524518"/>
                </a:cubicBezTo>
                <a:cubicBezTo>
                  <a:pt x="2382867" y="9147937"/>
                  <a:pt x="1893395" y="10555417"/>
                  <a:pt x="1334945" y="12017007"/>
                </a:cubicBezTo>
                <a:lnTo>
                  <a:pt x="1268170" y="12191541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59169C9-0DBE-4B66-9C16-22A64324AA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27211" y="-4339476"/>
            <a:ext cx="1137882" cy="12191694"/>
          </a:xfrm>
          <a:custGeom>
            <a:avLst/>
            <a:gdLst>
              <a:gd name="connsiteX0" fmla="*/ 0 w 1240954"/>
              <a:gd name="connsiteY0" fmla="*/ 12191694 h 12191694"/>
              <a:gd name="connsiteX1" fmla="*/ 72823 w 1240954"/>
              <a:gd name="connsiteY1" fmla="*/ 12017158 h 12191694"/>
              <a:gd name="connsiteX2" fmla="*/ 1215669 w 1240954"/>
              <a:gd name="connsiteY2" fmla="*/ 6524669 h 12191694"/>
              <a:gd name="connsiteX3" fmla="*/ 634271 w 1240954"/>
              <a:gd name="connsiteY3" fmla="*/ 405211 h 12191694"/>
              <a:gd name="connsiteX4" fmla="*/ 534414 w 1240954"/>
              <a:gd name="connsiteY4" fmla="*/ 0 h 12191694"/>
              <a:gd name="connsiteX5" fmla="*/ 559698 w 1240954"/>
              <a:gd name="connsiteY5" fmla="*/ 0 h 12191694"/>
              <a:gd name="connsiteX6" fmla="*/ 659555 w 1240954"/>
              <a:gd name="connsiteY6" fmla="*/ 405211 h 12191694"/>
              <a:gd name="connsiteX7" fmla="*/ 1240954 w 1240954"/>
              <a:gd name="connsiteY7" fmla="*/ 6524669 h 12191694"/>
              <a:gd name="connsiteX8" fmla="*/ 98108 w 1240954"/>
              <a:gd name="connsiteY8" fmla="*/ 12017158 h 12191694"/>
              <a:gd name="connsiteX9" fmla="*/ 25285 w 1240954"/>
              <a:gd name="connsiteY9" fmla="*/ 12191694 h 1219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40954" h="12191694">
                <a:moveTo>
                  <a:pt x="0" y="12191694"/>
                </a:moveTo>
                <a:lnTo>
                  <a:pt x="72823" y="12017158"/>
                </a:lnTo>
                <a:cubicBezTo>
                  <a:pt x="681859" y="10555569"/>
                  <a:pt x="1215669" y="9148088"/>
                  <a:pt x="1215669" y="6524669"/>
                </a:cubicBezTo>
                <a:cubicBezTo>
                  <a:pt x="1215670" y="4186551"/>
                  <a:pt x="1012087" y="2048160"/>
                  <a:pt x="634271" y="405211"/>
                </a:cubicBezTo>
                <a:lnTo>
                  <a:pt x="534414" y="0"/>
                </a:lnTo>
                <a:lnTo>
                  <a:pt x="559698" y="0"/>
                </a:lnTo>
                <a:lnTo>
                  <a:pt x="659555" y="405211"/>
                </a:lnTo>
                <a:cubicBezTo>
                  <a:pt x="1037372" y="2048160"/>
                  <a:pt x="1240954" y="4186551"/>
                  <a:pt x="1240954" y="6524669"/>
                </a:cubicBezTo>
                <a:cubicBezTo>
                  <a:pt x="1240954" y="9148088"/>
                  <a:pt x="707144" y="10555569"/>
                  <a:pt x="98108" y="12017158"/>
                </a:cubicBezTo>
                <a:lnTo>
                  <a:pt x="25285" y="121916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5FEB8C85-BC75-D01F-46CA-65CD83AA5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944" y="543687"/>
            <a:ext cx="9756112" cy="1046868"/>
          </a:xfrm>
        </p:spPr>
        <p:txBody>
          <a:bodyPr anchor="ctr">
            <a:normAutofit/>
          </a:bodyPr>
          <a:lstStyle/>
          <a:p>
            <a:pPr algn="ctr"/>
            <a:r>
              <a:rPr lang="nb-NO"/>
              <a:t>Unik brukerkompetanse: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F0457BB4-CED7-4065-8959-D6B51491B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90529" y="-4583452"/>
            <a:ext cx="1011248" cy="12191695"/>
          </a:xfrm>
          <a:custGeom>
            <a:avLst/>
            <a:gdLst>
              <a:gd name="connsiteX0" fmla="*/ 0 w 1102849"/>
              <a:gd name="connsiteY0" fmla="*/ 12191695 h 12191695"/>
              <a:gd name="connsiteX1" fmla="*/ 65312 w 1102849"/>
              <a:gd name="connsiteY1" fmla="*/ 12017158 h 12191695"/>
              <a:gd name="connsiteX2" fmla="*/ 1090278 w 1102849"/>
              <a:gd name="connsiteY2" fmla="*/ 6524670 h 12191695"/>
              <a:gd name="connsiteX3" fmla="*/ 568848 w 1102849"/>
              <a:gd name="connsiteY3" fmla="*/ 405211 h 12191695"/>
              <a:gd name="connsiteX4" fmla="*/ 479291 w 1102849"/>
              <a:gd name="connsiteY4" fmla="*/ 0 h 12191695"/>
              <a:gd name="connsiteX5" fmla="*/ 491862 w 1102849"/>
              <a:gd name="connsiteY5" fmla="*/ 0 h 12191695"/>
              <a:gd name="connsiteX6" fmla="*/ 581419 w 1102849"/>
              <a:gd name="connsiteY6" fmla="*/ 405211 h 12191695"/>
              <a:gd name="connsiteX7" fmla="*/ 1102849 w 1102849"/>
              <a:gd name="connsiteY7" fmla="*/ 6524670 h 12191695"/>
              <a:gd name="connsiteX8" fmla="*/ 77883 w 1102849"/>
              <a:gd name="connsiteY8" fmla="*/ 12017158 h 12191695"/>
              <a:gd name="connsiteX9" fmla="*/ 12571 w 1102849"/>
              <a:gd name="connsiteY9" fmla="*/ 12191695 h 1219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2849" h="12191695">
                <a:moveTo>
                  <a:pt x="0" y="12191695"/>
                </a:moveTo>
                <a:lnTo>
                  <a:pt x="65312" y="12017158"/>
                </a:lnTo>
                <a:cubicBezTo>
                  <a:pt x="611528" y="10555569"/>
                  <a:pt x="1090278" y="9148088"/>
                  <a:pt x="1090278" y="6524670"/>
                </a:cubicBezTo>
                <a:cubicBezTo>
                  <a:pt x="1090278" y="4186551"/>
                  <a:pt x="907694" y="2048159"/>
                  <a:pt x="568848" y="405211"/>
                </a:cubicBezTo>
                <a:lnTo>
                  <a:pt x="479291" y="0"/>
                </a:lnTo>
                <a:lnTo>
                  <a:pt x="491862" y="0"/>
                </a:lnTo>
                <a:lnTo>
                  <a:pt x="581419" y="405211"/>
                </a:lnTo>
                <a:cubicBezTo>
                  <a:pt x="920265" y="2048159"/>
                  <a:pt x="1102849" y="4186551"/>
                  <a:pt x="1102849" y="6524670"/>
                </a:cubicBezTo>
                <a:cubicBezTo>
                  <a:pt x="1102849" y="9148088"/>
                  <a:pt x="624099" y="10555569"/>
                  <a:pt x="77883" y="12017158"/>
                </a:cubicBezTo>
                <a:lnTo>
                  <a:pt x="12571" y="1219169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aphicFrame>
        <p:nvGraphicFramePr>
          <p:cNvPr id="16" name="Plassholder for innhold 2">
            <a:extLst>
              <a:ext uri="{FF2B5EF4-FFF2-40B4-BE49-F238E27FC236}">
                <a16:creationId xmlns:a16="http://schemas.microsoft.com/office/drawing/2014/main" id="{ECE18531-F53B-A0B0-FEFC-57DA32DC82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681358"/>
              </p:ext>
            </p:extLst>
          </p:nvPr>
        </p:nvGraphicFramePr>
        <p:xfrm>
          <a:off x="1920875" y="2812010"/>
          <a:ext cx="8769350" cy="3289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368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Freeform: Shape 1054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57" name="Freeform: Shape 1056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59" name="Freeform: Shape 1058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61" name="Freeform: Shape 1060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63" name="Freeform: Shape 1062">
            <a:extLst>
              <a:ext uri="{FF2B5EF4-FFF2-40B4-BE49-F238E27FC236}">
                <a16:creationId xmlns:a16="http://schemas.microsoft.com/office/drawing/2014/main" id="{0CA184B6-3482-4F43-87F0-BC765DCFD8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65" name="Freeform: Shape 1064">
            <a:extLst>
              <a:ext uri="{FF2B5EF4-FFF2-40B4-BE49-F238E27FC236}">
                <a16:creationId xmlns:a16="http://schemas.microsoft.com/office/drawing/2014/main" id="{6C869923-8380-4244-9548-802C330638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67" name="Freeform: Shape 1066">
            <a:extLst>
              <a:ext uri="{FF2B5EF4-FFF2-40B4-BE49-F238E27FC236}">
                <a16:creationId xmlns:a16="http://schemas.microsoft.com/office/drawing/2014/main" id="{C06255F2-BC67-4DDE-B34E-AC4BA21838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69" name="Freeform: Shape 1068">
            <a:extLst>
              <a:ext uri="{FF2B5EF4-FFF2-40B4-BE49-F238E27FC236}">
                <a16:creationId xmlns:a16="http://schemas.microsoft.com/office/drawing/2014/main" id="{55169443-FCCD-4C0A-8C69-18CD3FA096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1071" name="Rectangle 1070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BB4CCE1D-34AB-1DF0-6A85-3CB0DD9B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045" y="1346200"/>
            <a:ext cx="5624118" cy="3284538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Kommunikasjonskanal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for </a:t>
            </a:r>
            <a:r>
              <a:rPr lang="en-US" sz="3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dere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!</a:t>
            </a:r>
          </a:p>
        </p:txBody>
      </p:sp>
      <p:sp>
        <p:nvSpPr>
          <p:cNvPr id="1073" name="Freeform: Shape 1072">
            <a:extLst>
              <a:ext uri="{FF2B5EF4-FFF2-40B4-BE49-F238E27FC236}">
                <a16:creationId xmlns:a16="http://schemas.microsoft.com/office/drawing/2014/main" id="{96CB0275-66F1-4491-93B8-121D0C7176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14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75" name="Freeform: Shape 1074">
            <a:extLst>
              <a:ext uri="{FF2B5EF4-FFF2-40B4-BE49-F238E27FC236}">
                <a16:creationId xmlns:a16="http://schemas.microsoft.com/office/drawing/2014/main" id="{18D32C3D-8F76-4E99-BE56-0836CC38CC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493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026" name="Picture 2" descr="Ord og handling - Siterte sitater">
            <a:extLst>
              <a:ext uri="{FF2B5EF4-FFF2-40B4-BE49-F238E27FC236}">
                <a16:creationId xmlns:a16="http://schemas.microsoft.com/office/drawing/2014/main" id="{57CC538E-0A61-B7F0-6BD8-68D3B28E2C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0" r="13251"/>
          <a:stretch/>
        </p:blipFill>
        <p:spPr bwMode="auto">
          <a:xfrm>
            <a:off x="153" y="10"/>
            <a:ext cx="5033023" cy="6857990"/>
          </a:xfrm>
          <a:custGeom>
            <a:avLst/>
            <a:gdLst/>
            <a:ahLst/>
            <a:cxnLst/>
            <a:rect l="l" t="t" r="r" b="b"/>
            <a:pathLst>
              <a:path w="4710787" h="6858000">
                <a:moveTo>
                  <a:pt x="0" y="0"/>
                </a:moveTo>
                <a:lnTo>
                  <a:pt x="1214365" y="0"/>
                </a:lnTo>
                <a:lnTo>
                  <a:pt x="1994531" y="0"/>
                </a:lnTo>
                <a:lnTo>
                  <a:pt x="3087764" y="0"/>
                </a:lnTo>
                <a:lnTo>
                  <a:pt x="3109888" y="14997"/>
                </a:lnTo>
                <a:cubicBezTo>
                  <a:pt x="4137051" y="754641"/>
                  <a:pt x="4710787" y="2093192"/>
                  <a:pt x="4710787" y="3621656"/>
                </a:cubicBezTo>
                <a:cubicBezTo>
                  <a:pt x="4710787" y="4969131"/>
                  <a:pt x="3782062" y="5602839"/>
                  <a:pt x="2836437" y="6374814"/>
                </a:cubicBezTo>
                <a:cubicBezTo>
                  <a:pt x="2664234" y="6515397"/>
                  <a:pt x="2493607" y="6653108"/>
                  <a:pt x="2319789" y="6780599"/>
                </a:cubicBezTo>
                <a:lnTo>
                  <a:pt x="2208033" y="6858000"/>
                </a:lnTo>
                <a:lnTo>
                  <a:pt x="1994531" y="6858000"/>
                </a:lnTo>
                <a:lnTo>
                  <a:pt x="121436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</p:spPr>
      </p:pic>
      <p:sp>
        <p:nvSpPr>
          <p:cNvPr id="1077" name="Freeform: Shape 1076">
            <a:extLst>
              <a:ext uri="{FF2B5EF4-FFF2-40B4-BE49-F238E27FC236}">
                <a16:creationId xmlns:a16="http://schemas.microsoft.com/office/drawing/2014/main" id="{70766076-46F5-42D5-A773-2B3BEF2B8B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25575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323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40ACA6C3-F2FA-4894-85C1-9FA6051045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6922BA5-6683-4195-97C3-F3D2A0BB16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026626" y="-5026319"/>
            <a:ext cx="2138900" cy="12191541"/>
          </a:xfrm>
          <a:custGeom>
            <a:avLst/>
            <a:gdLst>
              <a:gd name="connsiteX0" fmla="*/ 0 w 2382867"/>
              <a:gd name="connsiteY0" fmla="*/ 12191541 h 12191541"/>
              <a:gd name="connsiteX1" fmla="*/ 0 w 2382867"/>
              <a:gd name="connsiteY1" fmla="*/ 0 h 12191541"/>
              <a:gd name="connsiteX2" fmla="*/ 1758230 w 2382867"/>
              <a:gd name="connsiteY2" fmla="*/ 0 h 12191541"/>
              <a:gd name="connsiteX3" fmla="*/ 1849759 w 2382867"/>
              <a:gd name="connsiteY3" fmla="*/ 405062 h 12191541"/>
              <a:gd name="connsiteX4" fmla="*/ 2382867 w 2382867"/>
              <a:gd name="connsiteY4" fmla="*/ 6524518 h 12191541"/>
              <a:gd name="connsiteX5" fmla="*/ 1334945 w 2382867"/>
              <a:gd name="connsiteY5" fmla="*/ 12017007 h 12191541"/>
              <a:gd name="connsiteX6" fmla="*/ 1268170 w 2382867"/>
              <a:gd name="connsiteY6" fmla="*/ 12191541 h 12191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82867" h="12191541">
                <a:moveTo>
                  <a:pt x="0" y="12191541"/>
                </a:moveTo>
                <a:lnTo>
                  <a:pt x="0" y="0"/>
                </a:lnTo>
                <a:lnTo>
                  <a:pt x="1758230" y="0"/>
                </a:lnTo>
                <a:lnTo>
                  <a:pt x="1849759" y="405062"/>
                </a:lnTo>
                <a:cubicBezTo>
                  <a:pt x="2196195" y="2048010"/>
                  <a:pt x="2382867" y="4186399"/>
                  <a:pt x="2382867" y="6524518"/>
                </a:cubicBezTo>
                <a:cubicBezTo>
                  <a:pt x="2382867" y="9147937"/>
                  <a:pt x="1893395" y="10555417"/>
                  <a:pt x="1334945" y="12017007"/>
                </a:cubicBezTo>
                <a:lnTo>
                  <a:pt x="1268170" y="12191541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59169C9-0DBE-4B66-9C16-22A64324AA6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27211" y="-4339476"/>
            <a:ext cx="1137882" cy="12191694"/>
          </a:xfrm>
          <a:custGeom>
            <a:avLst/>
            <a:gdLst>
              <a:gd name="connsiteX0" fmla="*/ 0 w 1240954"/>
              <a:gd name="connsiteY0" fmla="*/ 12191694 h 12191694"/>
              <a:gd name="connsiteX1" fmla="*/ 72823 w 1240954"/>
              <a:gd name="connsiteY1" fmla="*/ 12017158 h 12191694"/>
              <a:gd name="connsiteX2" fmla="*/ 1215669 w 1240954"/>
              <a:gd name="connsiteY2" fmla="*/ 6524669 h 12191694"/>
              <a:gd name="connsiteX3" fmla="*/ 634271 w 1240954"/>
              <a:gd name="connsiteY3" fmla="*/ 405211 h 12191694"/>
              <a:gd name="connsiteX4" fmla="*/ 534414 w 1240954"/>
              <a:gd name="connsiteY4" fmla="*/ 0 h 12191694"/>
              <a:gd name="connsiteX5" fmla="*/ 559698 w 1240954"/>
              <a:gd name="connsiteY5" fmla="*/ 0 h 12191694"/>
              <a:gd name="connsiteX6" fmla="*/ 659555 w 1240954"/>
              <a:gd name="connsiteY6" fmla="*/ 405211 h 12191694"/>
              <a:gd name="connsiteX7" fmla="*/ 1240954 w 1240954"/>
              <a:gd name="connsiteY7" fmla="*/ 6524669 h 12191694"/>
              <a:gd name="connsiteX8" fmla="*/ 98108 w 1240954"/>
              <a:gd name="connsiteY8" fmla="*/ 12017158 h 12191694"/>
              <a:gd name="connsiteX9" fmla="*/ 25285 w 1240954"/>
              <a:gd name="connsiteY9" fmla="*/ 12191694 h 1219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40954" h="12191694">
                <a:moveTo>
                  <a:pt x="0" y="12191694"/>
                </a:moveTo>
                <a:lnTo>
                  <a:pt x="72823" y="12017158"/>
                </a:lnTo>
                <a:cubicBezTo>
                  <a:pt x="681859" y="10555569"/>
                  <a:pt x="1215669" y="9148088"/>
                  <a:pt x="1215669" y="6524669"/>
                </a:cubicBezTo>
                <a:cubicBezTo>
                  <a:pt x="1215670" y="4186551"/>
                  <a:pt x="1012087" y="2048160"/>
                  <a:pt x="634271" y="405211"/>
                </a:cubicBezTo>
                <a:lnTo>
                  <a:pt x="534414" y="0"/>
                </a:lnTo>
                <a:lnTo>
                  <a:pt x="559698" y="0"/>
                </a:lnTo>
                <a:lnTo>
                  <a:pt x="659555" y="405211"/>
                </a:lnTo>
                <a:cubicBezTo>
                  <a:pt x="1037372" y="2048160"/>
                  <a:pt x="1240954" y="4186551"/>
                  <a:pt x="1240954" y="6524669"/>
                </a:cubicBezTo>
                <a:cubicBezTo>
                  <a:pt x="1240954" y="9148088"/>
                  <a:pt x="707144" y="10555569"/>
                  <a:pt x="98108" y="12017158"/>
                </a:cubicBezTo>
                <a:lnTo>
                  <a:pt x="25285" y="121916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46581961-DC9C-84CD-E52A-B41976F05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944" y="543687"/>
            <a:ext cx="9756112" cy="1046868"/>
          </a:xfrm>
        </p:spPr>
        <p:txBody>
          <a:bodyPr anchor="ctr">
            <a:normAutofit/>
          </a:bodyPr>
          <a:lstStyle/>
          <a:p>
            <a:pPr algn="ctr"/>
            <a:r>
              <a:rPr lang="nb-NO" dirty="0"/>
              <a:t>  Kort historikk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0457BB4-CED7-4065-8959-D6B51491B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90529" y="-4583452"/>
            <a:ext cx="1011248" cy="12191695"/>
          </a:xfrm>
          <a:custGeom>
            <a:avLst/>
            <a:gdLst>
              <a:gd name="connsiteX0" fmla="*/ 0 w 1102849"/>
              <a:gd name="connsiteY0" fmla="*/ 12191695 h 12191695"/>
              <a:gd name="connsiteX1" fmla="*/ 65312 w 1102849"/>
              <a:gd name="connsiteY1" fmla="*/ 12017158 h 12191695"/>
              <a:gd name="connsiteX2" fmla="*/ 1090278 w 1102849"/>
              <a:gd name="connsiteY2" fmla="*/ 6524670 h 12191695"/>
              <a:gd name="connsiteX3" fmla="*/ 568848 w 1102849"/>
              <a:gd name="connsiteY3" fmla="*/ 405211 h 12191695"/>
              <a:gd name="connsiteX4" fmla="*/ 479291 w 1102849"/>
              <a:gd name="connsiteY4" fmla="*/ 0 h 12191695"/>
              <a:gd name="connsiteX5" fmla="*/ 491862 w 1102849"/>
              <a:gd name="connsiteY5" fmla="*/ 0 h 12191695"/>
              <a:gd name="connsiteX6" fmla="*/ 581419 w 1102849"/>
              <a:gd name="connsiteY6" fmla="*/ 405211 h 12191695"/>
              <a:gd name="connsiteX7" fmla="*/ 1102849 w 1102849"/>
              <a:gd name="connsiteY7" fmla="*/ 6524670 h 12191695"/>
              <a:gd name="connsiteX8" fmla="*/ 77883 w 1102849"/>
              <a:gd name="connsiteY8" fmla="*/ 12017158 h 12191695"/>
              <a:gd name="connsiteX9" fmla="*/ 12571 w 1102849"/>
              <a:gd name="connsiteY9" fmla="*/ 12191695 h 12191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02849" h="12191695">
                <a:moveTo>
                  <a:pt x="0" y="12191695"/>
                </a:moveTo>
                <a:lnTo>
                  <a:pt x="65312" y="12017158"/>
                </a:lnTo>
                <a:cubicBezTo>
                  <a:pt x="611528" y="10555569"/>
                  <a:pt x="1090278" y="9148088"/>
                  <a:pt x="1090278" y="6524670"/>
                </a:cubicBezTo>
                <a:cubicBezTo>
                  <a:pt x="1090278" y="4186551"/>
                  <a:pt x="907694" y="2048159"/>
                  <a:pt x="568848" y="405211"/>
                </a:cubicBezTo>
                <a:lnTo>
                  <a:pt x="479291" y="0"/>
                </a:lnTo>
                <a:lnTo>
                  <a:pt x="491862" y="0"/>
                </a:lnTo>
                <a:lnTo>
                  <a:pt x="581419" y="405211"/>
                </a:lnTo>
                <a:cubicBezTo>
                  <a:pt x="920265" y="2048159"/>
                  <a:pt x="1102849" y="4186551"/>
                  <a:pt x="1102849" y="6524670"/>
                </a:cubicBezTo>
                <a:cubicBezTo>
                  <a:pt x="1102849" y="9148088"/>
                  <a:pt x="624099" y="10555569"/>
                  <a:pt x="77883" y="12017158"/>
                </a:cubicBezTo>
                <a:lnTo>
                  <a:pt x="12571" y="12191695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aphicFrame>
        <p:nvGraphicFramePr>
          <p:cNvPr id="9" name="Plassholder for innhold 6">
            <a:extLst>
              <a:ext uri="{FF2B5EF4-FFF2-40B4-BE49-F238E27FC236}">
                <a16:creationId xmlns:a16="http://schemas.microsoft.com/office/drawing/2014/main" id="{4CBFF330-7B4B-684F-1F44-5300DA457B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622027"/>
              </p:ext>
            </p:extLst>
          </p:nvPr>
        </p:nvGraphicFramePr>
        <p:xfrm>
          <a:off x="1920875" y="2319562"/>
          <a:ext cx="8769350" cy="4319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80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EBD6A7C9-2E83-FEA3-D6E1-CF9946990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340" y="1105232"/>
            <a:ext cx="3013545" cy="4277802"/>
          </a:xfrm>
        </p:spPr>
        <p:txBody>
          <a:bodyPr anchor="ctr">
            <a:normAutofit/>
          </a:bodyPr>
          <a:lstStyle/>
          <a:p>
            <a:r>
              <a:rPr lang="nb-NO" dirty="0"/>
              <a:t>Gode eksempler på samarbeid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4D684F8-91BF-481C-A965-722756A383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308533" y="0"/>
            <a:ext cx="7883467" cy="6858000"/>
            <a:chOff x="0" y="0"/>
            <a:chExt cx="7883467" cy="68580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5DF7B3C-29EF-4ADC-BFDC-C3A038AC43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7475746" cy="6858000"/>
            </a:xfrm>
            <a:custGeom>
              <a:avLst/>
              <a:gdLst>
                <a:gd name="connsiteX0" fmla="*/ 0 w 7475746"/>
                <a:gd name="connsiteY0" fmla="*/ 0 h 6858000"/>
                <a:gd name="connsiteX1" fmla="*/ 5859459 w 7475746"/>
                <a:gd name="connsiteY1" fmla="*/ 0 h 6858000"/>
                <a:gd name="connsiteX2" fmla="*/ 5874848 w 7475746"/>
                <a:gd name="connsiteY2" fmla="*/ 10445 h 6858000"/>
                <a:gd name="connsiteX3" fmla="*/ 7475746 w 7475746"/>
                <a:gd name="connsiteY3" fmla="*/ 3621913 h 6858000"/>
                <a:gd name="connsiteX4" fmla="*/ 5601397 w 7475746"/>
                <a:gd name="connsiteY4" fmla="*/ 6378742 h 6858000"/>
                <a:gd name="connsiteX5" fmla="*/ 5084748 w 7475746"/>
                <a:gd name="connsiteY5" fmla="*/ 6785068 h 6858000"/>
                <a:gd name="connsiteX6" fmla="*/ 4979585 w 7475746"/>
                <a:gd name="connsiteY6" fmla="*/ 6858000 h 6858000"/>
                <a:gd name="connsiteX7" fmla="*/ 0 w 7475746"/>
                <a:gd name="connsiteY7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475746" h="6858000">
                  <a:moveTo>
                    <a:pt x="0" y="0"/>
                  </a:moveTo>
                  <a:lnTo>
                    <a:pt x="5859459" y="0"/>
                  </a:lnTo>
                  <a:lnTo>
                    <a:pt x="5874848" y="10445"/>
                  </a:lnTo>
                  <a:cubicBezTo>
                    <a:pt x="6902010" y="751075"/>
                    <a:pt x="7475746" y="2091411"/>
                    <a:pt x="7475746" y="3621913"/>
                  </a:cubicBezTo>
                  <a:cubicBezTo>
                    <a:pt x="7475746" y="4971185"/>
                    <a:pt x="6547021" y="5605738"/>
                    <a:pt x="5601397" y="6378742"/>
                  </a:cubicBezTo>
                  <a:cubicBezTo>
                    <a:pt x="5429193" y="6519512"/>
                    <a:pt x="5258566" y="6657407"/>
                    <a:pt x="5084748" y="6785068"/>
                  </a:cubicBezTo>
                  <a:lnTo>
                    <a:pt x="4979585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0289037-6999-491E-AA63-CC1C3CBBF8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35374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97CF6DF-9FF9-4D10-B338-0BEFC0AA31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373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aphicFrame>
        <p:nvGraphicFramePr>
          <p:cNvPr id="7" name="Plassholder for innhold 4">
            <a:extLst>
              <a:ext uri="{FF2B5EF4-FFF2-40B4-BE49-F238E27FC236}">
                <a16:creationId xmlns:a16="http://schemas.microsoft.com/office/drawing/2014/main" id="{916AB7A8-8A69-D1A0-9AB0-2B50A55C66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094819"/>
              </p:ext>
            </p:extLst>
          </p:nvPr>
        </p:nvGraphicFramePr>
        <p:xfrm>
          <a:off x="5390072" y="819150"/>
          <a:ext cx="6373303" cy="5145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010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1EC86DB4-572A-4F71-AF8A-2395B4CA77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56583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1BA53A4-C4B7-4189-9FC1-6350B1AB5D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341199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5558AD6E-B070-4640-AA07-87E208983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552928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6ACFB69-D148-449E-AC5A-C55AA20A7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88858" y="0"/>
            <a:ext cx="1461546" cy="6858000"/>
          </a:xfrm>
          <a:custGeom>
            <a:avLst/>
            <a:gdLst>
              <a:gd name="connsiteX0" fmla="*/ 107940 w 1461546"/>
              <a:gd name="connsiteY0" fmla="*/ 6858000 h 6858000"/>
              <a:gd name="connsiteX1" fmla="*/ 91317 w 1461546"/>
              <a:gd name="connsiteY1" fmla="*/ 6858000 h 6858000"/>
              <a:gd name="connsiteX2" fmla="*/ 392141 w 1461546"/>
              <a:gd name="connsiteY2" fmla="*/ 6542447 h 6858000"/>
              <a:gd name="connsiteX3" fmla="*/ 1444924 w 1461546"/>
              <a:gd name="connsiteY3" fmla="*/ 4079318 h 6858000"/>
              <a:gd name="connsiteX4" fmla="*/ 19696 w 1461546"/>
              <a:gd name="connsiteY4" fmla="*/ 16892 h 6858000"/>
              <a:gd name="connsiteX5" fmla="*/ 0 w 1461546"/>
              <a:gd name="connsiteY5" fmla="*/ 0 h 6858000"/>
              <a:gd name="connsiteX6" fmla="*/ 16622 w 1461546"/>
              <a:gd name="connsiteY6" fmla="*/ 0 h 6858000"/>
              <a:gd name="connsiteX7" fmla="*/ 36319 w 1461546"/>
              <a:gd name="connsiteY7" fmla="*/ 16892 h 6858000"/>
              <a:gd name="connsiteX8" fmla="*/ 1461546 w 1461546"/>
              <a:gd name="connsiteY8" fmla="*/ 4079318 h 6858000"/>
              <a:gd name="connsiteX9" fmla="*/ 408763 w 1461546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61546" h="6858000">
                <a:moveTo>
                  <a:pt x="107940" y="6858000"/>
                </a:moveTo>
                <a:lnTo>
                  <a:pt x="91317" y="6858000"/>
                </a:lnTo>
                <a:lnTo>
                  <a:pt x="392141" y="6542447"/>
                </a:lnTo>
                <a:cubicBezTo>
                  <a:pt x="979841" y="5903717"/>
                  <a:pt x="1444924" y="5217633"/>
                  <a:pt x="1444924" y="4079318"/>
                </a:cubicBezTo>
                <a:cubicBezTo>
                  <a:pt x="1444924" y="2357705"/>
                  <a:pt x="934146" y="850004"/>
                  <a:pt x="19696" y="16892"/>
                </a:cubicBezTo>
                <a:lnTo>
                  <a:pt x="0" y="0"/>
                </a:lnTo>
                <a:lnTo>
                  <a:pt x="16622" y="0"/>
                </a:lnTo>
                <a:lnTo>
                  <a:pt x="36319" y="16892"/>
                </a:lnTo>
                <a:cubicBezTo>
                  <a:pt x="950768" y="850004"/>
                  <a:pt x="1461546" y="2357705"/>
                  <a:pt x="1461546" y="4079318"/>
                </a:cubicBezTo>
                <a:cubicBezTo>
                  <a:pt x="1461546" y="5217633"/>
                  <a:pt x="996464" y="5903717"/>
                  <a:pt x="408763" y="654244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7847CAC5-8573-B077-C520-91AEA60AC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0" y="442220"/>
            <a:ext cx="8397987" cy="1345269"/>
          </a:xfrm>
        </p:spPr>
        <p:txBody>
          <a:bodyPr anchor="b">
            <a:normAutofit/>
          </a:bodyPr>
          <a:lstStyle/>
          <a:p>
            <a:r>
              <a:rPr lang="nb-NO" sz="3000"/>
              <a:t>Viktig med godt grunnlagsmateriale:</a:t>
            </a:r>
          </a:p>
        </p:txBody>
      </p:sp>
      <p:graphicFrame>
        <p:nvGraphicFramePr>
          <p:cNvPr id="16" name="Plassholder for innhold 2">
            <a:extLst>
              <a:ext uri="{FF2B5EF4-FFF2-40B4-BE49-F238E27FC236}">
                <a16:creationId xmlns:a16="http://schemas.microsoft.com/office/drawing/2014/main" id="{0CC56BBC-4CBF-6E30-A6C0-A398EFC3EF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722308"/>
              </p:ext>
            </p:extLst>
          </p:nvPr>
        </p:nvGraphicFramePr>
        <p:xfrm>
          <a:off x="2377439" y="2312988"/>
          <a:ext cx="8312785" cy="341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8894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FC6A8B-34F9-40FB-AA2D-E34168F528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EC86DB4-572A-4F71-AF8A-2395B4CA77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756583" y="0"/>
            <a:ext cx="11435265" cy="6858000"/>
          </a:xfrm>
          <a:custGeom>
            <a:avLst/>
            <a:gdLst>
              <a:gd name="connsiteX0" fmla="*/ 9925983 w 11435265"/>
              <a:gd name="connsiteY0" fmla="*/ 6858000 h 6858000"/>
              <a:gd name="connsiteX1" fmla="*/ 0 w 11435265"/>
              <a:gd name="connsiteY1" fmla="*/ 6858000 h 6858000"/>
              <a:gd name="connsiteX2" fmla="*/ 0 w 11435265"/>
              <a:gd name="connsiteY2" fmla="*/ 0 h 6858000"/>
              <a:gd name="connsiteX3" fmla="*/ 996904 w 11435265"/>
              <a:gd name="connsiteY3" fmla="*/ 0 h 6858000"/>
              <a:gd name="connsiteX4" fmla="*/ 2426875 w 11435265"/>
              <a:gd name="connsiteY4" fmla="*/ 0 h 6858000"/>
              <a:gd name="connsiteX5" fmla="*/ 4014127 w 11435265"/>
              <a:gd name="connsiteY5" fmla="*/ 0 h 6858000"/>
              <a:gd name="connsiteX6" fmla="*/ 4359595 w 11435265"/>
              <a:gd name="connsiteY6" fmla="*/ 0 h 6858000"/>
              <a:gd name="connsiteX7" fmla="*/ 4647960 w 11435265"/>
              <a:gd name="connsiteY7" fmla="*/ 0 h 6858000"/>
              <a:gd name="connsiteX8" fmla="*/ 4691093 w 11435265"/>
              <a:gd name="connsiteY8" fmla="*/ 0 h 6858000"/>
              <a:gd name="connsiteX9" fmla="*/ 5558544 w 11435265"/>
              <a:gd name="connsiteY9" fmla="*/ 0 h 6858000"/>
              <a:gd name="connsiteX10" fmla="*/ 5570664 w 11435265"/>
              <a:gd name="connsiteY10" fmla="*/ 0 h 6858000"/>
              <a:gd name="connsiteX11" fmla="*/ 5695183 w 11435265"/>
              <a:gd name="connsiteY11" fmla="*/ 0 h 6858000"/>
              <a:gd name="connsiteX12" fmla="*/ 7177357 w 11435265"/>
              <a:gd name="connsiteY12" fmla="*/ 0 h 6858000"/>
              <a:gd name="connsiteX13" fmla="*/ 9824163 w 11435265"/>
              <a:gd name="connsiteY13" fmla="*/ 0 h 6858000"/>
              <a:gd name="connsiteX14" fmla="*/ 9846125 w 11435265"/>
              <a:gd name="connsiteY14" fmla="*/ 16892 h 6858000"/>
              <a:gd name="connsiteX15" fmla="*/ 11435265 w 11435265"/>
              <a:gd name="connsiteY15" fmla="*/ 4079318 h 6858000"/>
              <a:gd name="connsiteX16" fmla="*/ 10261404 w 11435265"/>
              <a:gd name="connsiteY16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435265" h="6858000">
                <a:moveTo>
                  <a:pt x="9925983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996904" y="0"/>
                </a:lnTo>
                <a:lnTo>
                  <a:pt x="2426875" y="0"/>
                </a:lnTo>
                <a:lnTo>
                  <a:pt x="4014127" y="0"/>
                </a:lnTo>
                <a:lnTo>
                  <a:pt x="4359595" y="0"/>
                </a:lnTo>
                <a:lnTo>
                  <a:pt x="4647960" y="0"/>
                </a:lnTo>
                <a:lnTo>
                  <a:pt x="4691093" y="0"/>
                </a:lnTo>
                <a:lnTo>
                  <a:pt x="5558544" y="0"/>
                </a:lnTo>
                <a:lnTo>
                  <a:pt x="5570664" y="0"/>
                </a:lnTo>
                <a:lnTo>
                  <a:pt x="5695183" y="0"/>
                </a:lnTo>
                <a:lnTo>
                  <a:pt x="7177357" y="0"/>
                </a:lnTo>
                <a:lnTo>
                  <a:pt x="9824163" y="0"/>
                </a:lnTo>
                <a:lnTo>
                  <a:pt x="9846125" y="16892"/>
                </a:lnTo>
                <a:cubicBezTo>
                  <a:pt x="10865743" y="850004"/>
                  <a:pt x="11435265" y="2357705"/>
                  <a:pt x="11435265" y="4079318"/>
                </a:cubicBezTo>
                <a:cubicBezTo>
                  <a:pt x="11435265" y="5217633"/>
                  <a:pt x="10916694" y="5903717"/>
                  <a:pt x="10261404" y="654244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1BA53A4-C4B7-4189-9FC1-6350B1AB5D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341199" y="0"/>
            <a:ext cx="1518348" cy="6858000"/>
          </a:xfrm>
          <a:custGeom>
            <a:avLst/>
            <a:gdLst>
              <a:gd name="connsiteX0" fmla="*/ 19178 w 1518348"/>
              <a:gd name="connsiteY0" fmla="*/ 6858000 h 6858000"/>
              <a:gd name="connsiteX1" fmla="*/ 0 w 1518348"/>
              <a:gd name="connsiteY1" fmla="*/ 6858000 h 6858000"/>
              <a:gd name="connsiteX2" fmla="*/ 241394 w 1518348"/>
              <a:gd name="connsiteY2" fmla="*/ 6638611 h 6858000"/>
              <a:gd name="connsiteX3" fmla="*/ 1493356 w 1518348"/>
              <a:gd name="connsiteY3" fmla="*/ 4142424 h 6858000"/>
              <a:gd name="connsiteX4" fmla="*/ 282053 w 1518348"/>
              <a:gd name="connsiteY4" fmla="*/ 26474 h 6858000"/>
              <a:gd name="connsiteX5" fmla="*/ 256233 w 1518348"/>
              <a:gd name="connsiteY5" fmla="*/ 0 h 6858000"/>
              <a:gd name="connsiteX6" fmla="*/ 273463 w 1518348"/>
              <a:gd name="connsiteY6" fmla="*/ 0 h 6858000"/>
              <a:gd name="connsiteX7" fmla="*/ 300199 w 1518348"/>
              <a:gd name="connsiteY7" fmla="*/ 27414 h 6858000"/>
              <a:gd name="connsiteX8" fmla="*/ 1511501 w 1518348"/>
              <a:gd name="connsiteY8" fmla="*/ 4143362 h 6858000"/>
              <a:gd name="connsiteX9" fmla="*/ 259539 w 1518348"/>
              <a:gd name="connsiteY9" fmla="*/ 66395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18348" h="6858000">
                <a:moveTo>
                  <a:pt x="19178" y="6858000"/>
                </a:moveTo>
                <a:lnTo>
                  <a:pt x="0" y="6858000"/>
                </a:lnTo>
                <a:lnTo>
                  <a:pt x="241394" y="6638611"/>
                </a:lnTo>
                <a:cubicBezTo>
                  <a:pt x="909582" y="6009084"/>
                  <a:pt x="1445892" y="5323498"/>
                  <a:pt x="1493356" y="4142424"/>
                </a:cubicBezTo>
                <a:cubicBezTo>
                  <a:pt x="1560655" y="2467784"/>
                  <a:pt x="1130049" y="962858"/>
                  <a:pt x="282053" y="26474"/>
                </a:cubicBezTo>
                <a:lnTo>
                  <a:pt x="256233" y="0"/>
                </a:lnTo>
                <a:lnTo>
                  <a:pt x="273463" y="0"/>
                </a:lnTo>
                <a:lnTo>
                  <a:pt x="300199" y="27414"/>
                </a:lnTo>
                <a:cubicBezTo>
                  <a:pt x="1148195" y="963796"/>
                  <a:pt x="1578800" y="2468723"/>
                  <a:pt x="1511501" y="4143362"/>
                </a:cubicBezTo>
                <a:cubicBezTo>
                  <a:pt x="1464037" y="5324436"/>
                  <a:pt x="927728" y="6010023"/>
                  <a:pt x="259539" y="66395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558AD6E-B070-4640-AA07-87E208983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552928" y="0"/>
            <a:ext cx="1644534" cy="6858000"/>
          </a:xfrm>
          <a:custGeom>
            <a:avLst/>
            <a:gdLst>
              <a:gd name="connsiteX0" fmla="*/ 135252 w 1644534"/>
              <a:gd name="connsiteY0" fmla="*/ 6858000 h 6858000"/>
              <a:gd name="connsiteX1" fmla="*/ 101819 w 1644534"/>
              <a:gd name="connsiteY1" fmla="*/ 6858000 h 6858000"/>
              <a:gd name="connsiteX2" fmla="*/ 437240 w 1644534"/>
              <a:gd name="connsiteY2" fmla="*/ 6542447 h 6858000"/>
              <a:gd name="connsiteX3" fmla="*/ 1611101 w 1644534"/>
              <a:gd name="connsiteY3" fmla="*/ 4079318 h 6858000"/>
              <a:gd name="connsiteX4" fmla="*/ 21961 w 1644534"/>
              <a:gd name="connsiteY4" fmla="*/ 16892 h 6858000"/>
              <a:gd name="connsiteX5" fmla="*/ 0 w 1644534"/>
              <a:gd name="connsiteY5" fmla="*/ 0 h 6858000"/>
              <a:gd name="connsiteX6" fmla="*/ 33433 w 1644534"/>
              <a:gd name="connsiteY6" fmla="*/ 0 h 6858000"/>
              <a:gd name="connsiteX7" fmla="*/ 55394 w 1644534"/>
              <a:gd name="connsiteY7" fmla="*/ 16892 h 6858000"/>
              <a:gd name="connsiteX8" fmla="*/ 1644534 w 1644534"/>
              <a:gd name="connsiteY8" fmla="*/ 4079318 h 6858000"/>
              <a:gd name="connsiteX9" fmla="*/ 470673 w 1644534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44534" h="6858000">
                <a:moveTo>
                  <a:pt x="135252" y="6858000"/>
                </a:moveTo>
                <a:lnTo>
                  <a:pt x="101819" y="6858000"/>
                </a:lnTo>
                <a:lnTo>
                  <a:pt x="437240" y="6542447"/>
                </a:lnTo>
                <a:cubicBezTo>
                  <a:pt x="1092531" y="5903717"/>
                  <a:pt x="1611101" y="5217633"/>
                  <a:pt x="1611101" y="4079318"/>
                </a:cubicBezTo>
                <a:cubicBezTo>
                  <a:pt x="1611101" y="2357705"/>
                  <a:pt x="1041580" y="850004"/>
                  <a:pt x="21961" y="16892"/>
                </a:cubicBezTo>
                <a:lnTo>
                  <a:pt x="0" y="0"/>
                </a:lnTo>
                <a:lnTo>
                  <a:pt x="33433" y="0"/>
                </a:lnTo>
                <a:lnTo>
                  <a:pt x="55394" y="16892"/>
                </a:lnTo>
                <a:cubicBezTo>
                  <a:pt x="1075012" y="850004"/>
                  <a:pt x="1644534" y="2357705"/>
                  <a:pt x="1644534" y="4079318"/>
                </a:cubicBezTo>
                <a:cubicBezTo>
                  <a:pt x="1644534" y="5217633"/>
                  <a:pt x="1125963" y="5903717"/>
                  <a:pt x="470673" y="654244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6ACFB69-D148-449E-AC5A-C55AA20A7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88858" y="0"/>
            <a:ext cx="1461546" cy="6858000"/>
          </a:xfrm>
          <a:custGeom>
            <a:avLst/>
            <a:gdLst>
              <a:gd name="connsiteX0" fmla="*/ 107940 w 1461546"/>
              <a:gd name="connsiteY0" fmla="*/ 6858000 h 6858000"/>
              <a:gd name="connsiteX1" fmla="*/ 91317 w 1461546"/>
              <a:gd name="connsiteY1" fmla="*/ 6858000 h 6858000"/>
              <a:gd name="connsiteX2" fmla="*/ 392141 w 1461546"/>
              <a:gd name="connsiteY2" fmla="*/ 6542447 h 6858000"/>
              <a:gd name="connsiteX3" fmla="*/ 1444924 w 1461546"/>
              <a:gd name="connsiteY3" fmla="*/ 4079318 h 6858000"/>
              <a:gd name="connsiteX4" fmla="*/ 19696 w 1461546"/>
              <a:gd name="connsiteY4" fmla="*/ 16892 h 6858000"/>
              <a:gd name="connsiteX5" fmla="*/ 0 w 1461546"/>
              <a:gd name="connsiteY5" fmla="*/ 0 h 6858000"/>
              <a:gd name="connsiteX6" fmla="*/ 16622 w 1461546"/>
              <a:gd name="connsiteY6" fmla="*/ 0 h 6858000"/>
              <a:gd name="connsiteX7" fmla="*/ 36319 w 1461546"/>
              <a:gd name="connsiteY7" fmla="*/ 16892 h 6858000"/>
              <a:gd name="connsiteX8" fmla="*/ 1461546 w 1461546"/>
              <a:gd name="connsiteY8" fmla="*/ 4079318 h 6858000"/>
              <a:gd name="connsiteX9" fmla="*/ 408763 w 1461546"/>
              <a:gd name="connsiteY9" fmla="*/ 654244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61546" h="6858000">
                <a:moveTo>
                  <a:pt x="107940" y="6858000"/>
                </a:moveTo>
                <a:lnTo>
                  <a:pt x="91317" y="6858000"/>
                </a:lnTo>
                <a:lnTo>
                  <a:pt x="392141" y="6542447"/>
                </a:lnTo>
                <a:cubicBezTo>
                  <a:pt x="979841" y="5903717"/>
                  <a:pt x="1444924" y="5217633"/>
                  <a:pt x="1444924" y="4079318"/>
                </a:cubicBezTo>
                <a:cubicBezTo>
                  <a:pt x="1444924" y="2357705"/>
                  <a:pt x="934146" y="850004"/>
                  <a:pt x="19696" y="16892"/>
                </a:cubicBezTo>
                <a:lnTo>
                  <a:pt x="0" y="0"/>
                </a:lnTo>
                <a:lnTo>
                  <a:pt x="16622" y="0"/>
                </a:lnTo>
                <a:lnTo>
                  <a:pt x="36319" y="16892"/>
                </a:lnTo>
                <a:cubicBezTo>
                  <a:pt x="950768" y="850004"/>
                  <a:pt x="1461546" y="2357705"/>
                  <a:pt x="1461546" y="4079318"/>
                </a:cubicBezTo>
                <a:cubicBezTo>
                  <a:pt x="1461546" y="5217633"/>
                  <a:pt x="996464" y="5903717"/>
                  <a:pt x="408763" y="654244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7501178-C91C-9CCD-C5CA-0651A0987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0" y="442220"/>
            <a:ext cx="8397987" cy="1345269"/>
          </a:xfrm>
        </p:spPr>
        <p:txBody>
          <a:bodyPr anchor="b">
            <a:normAutofit/>
          </a:bodyPr>
          <a:lstStyle/>
          <a:p>
            <a:r>
              <a:rPr lang="nb-NO" dirty="0"/>
              <a:t>Viktig med gode saksfremlegg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id="{48E00E86-6D54-EEAD-C735-F6F42921C6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430969"/>
              </p:ext>
            </p:extLst>
          </p:nvPr>
        </p:nvGraphicFramePr>
        <p:xfrm>
          <a:off x="2377439" y="2312988"/>
          <a:ext cx="8312785" cy="341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783150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_2SEEDS">
      <a:dk1>
        <a:srgbClr val="000000"/>
      </a:dk1>
      <a:lt1>
        <a:srgbClr val="FFFFFF"/>
      </a:lt1>
      <a:dk2>
        <a:srgbClr val="412438"/>
      </a:dk2>
      <a:lt2>
        <a:srgbClr val="E2E8E4"/>
      </a:lt2>
      <a:accent1>
        <a:srgbClr val="B13B8E"/>
      </a:accent1>
      <a:accent2>
        <a:srgbClr val="B54DC3"/>
      </a:accent2>
      <a:accent3>
        <a:srgbClr val="C34D6F"/>
      </a:accent3>
      <a:accent4>
        <a:srgbClr val="42B13B"/>
      </a:accent4>
      <a:accent5>
        <a:srgbClr val="48B870"/>
      </a:accent5>
      <a:accent6>
        <a:srgbClr val="3BB196"/>
      </a:accent6>
      <a:hlink>
        <a:srgbClr val="31944E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77AB6973F4D1740A01CF08AFAF1AD79" ma:contentTypeVersion="11" ma:contentTypeDescription="Opprett et nytt dokument." ma:contentTypeScope="" ma:versionID="e1530c5975d9257b8041135adfb520c0">
  <xsd:schema xmlns:xsd="http://www.w3.org/2001/XMLSchema" xmlns:xs="http://www.w3.org/2001/XMLSchema" xmlns:p="http://schemas.microsoft.com/office/2006/metadata/properties" xmlns:ns3="4b10e7b7-06e4-453a-9d37-319338f55030" xmlns:ns4="2e24d2df-4f15-463f-a244-4491ccc1769e" targetNamespace="http://schemas.microsoft.com/office/2006/metadata/properties" ma:root="true" ma:fieldsID="42bbe558496ff3946a17052693468206" ns3:_="" ns4:_="">
    <xsd:import namespace="4b10e7b7-06e4-453a-9d37-319338f55030"/>
    <xsd:import namespace="2e24d2df-4f15-463f-a244-4491ccc1769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0e7b7-06e4-453a-9d37-319338f550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4d2df-4f15-463f-a244-4491ccc1769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ash for deling av tip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53ED20-38E1-4B5B-955A-51A7C52795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0e7b7-06e4-453a-9d37-319338f55030"/>
    <ds:schemaRef ds:uri="2e24d2df-4f15-463f-a244-4491ccc176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8C4D13-4F79-4B6D-A94F-0750B8ECE4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324501-6EEB-4B2C-A7D0-4DA34172B9D9}">
  <ds:schemaRefs>
    <ds:schemaRef ds:uri="http://schemas.microsoft.com/office/2006/documentManagement/types"/>
    <ds:schemaRef ds:uri="4b10e7b7-06e4-453a-9d37-319338f5503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2e24d2df-4f15-463f-a244-4491ccc1769e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403</TotalTime>
  <Words>276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5" baseType="lpstr">
      <vt:lpstr>Corbel</vt:lpstr>
      <vt:lpstr>Meiryo</vt:lpstr>
      <vt:lpstr>SketchLinesVTI</vt:lpstr>
      <vt:lpstr>Hvorfor ha et brukerråd?</vt:lpstr>
      <vt:lpstr>En konstruktiv dialogplattform!</vt:lpstr>
      <vt:lpstr>     Brukerne kan kompensere for den kunnskapen dere mangler – så dere kan holde stø kurs!</vt:lpstr>
      <vt:lpstr>Unik brukerkompetanse:</vt:lpstr>
      <vt:lpstr>Kommunikasjonskanal for dere!</vt:lpstr>
      <vt:lpstr>  Kort historikk</vt:lpstr>
      <vt:lpstr>Gode eksempler på samarbeid</vt:lpstr>
      <vt:lpstr>Viktig med godt grunnlagsmateriale:</vt:lpstr>
      <vt:lpstr>Viktig med gode saksfremlegg</vt:lpstr>
      <vt:lpstr>         Tips til gode              prosesser!</vt:lpstr>
      <vt:lpstr>   Den nye regjeringen er flink til å opprette “Ekspertutvalg”- uten brukerstemme.  Mange brukerråd ligger nede etter koronatiden.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Hvorfor trenger Helsetilsynet et brukerråd?</dc:title>
  <dc:creator>Ragnhild Stenshjemmet Støkket</dc:creator>
  <cp:lastModifiedBy>Kjær, Eirik Hovland</cp:lastModifiedBy>
  <cp:revision>8</cp:revision>
  <dcterms:created xsi:type="dcterms:W3CDTF">2022-05-04T17:33:55Z</dcterms:created>
  <dcterms:modified xsi:type="dcterms:W3CDTF">2022-09-21T21:12:07Z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0x010100F77AB6973F4D1740A01CF08AFAF1AD79</vt:lpwstr>
  </property>
</Properties>
</file>