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9" r:id="rId2"/>
    <p:sldMasterId id="2147483701" r:id="rId3"/>
    <p:sldMasterId id="2147483710" r:id="rId4"/>
    <p:sldMasterId id="2147483722" r:id="rId5"/>
    <p:sldMasterId id="2147483734" r:id="rId6"/>
    <p:sldMasterId id="2147483746" r:id="rId7"/>
    <p:sldMasterId id="2147483758" r:id="rId8"/>
    <p:sldMasterId id="2147483770" r:id="rId9"/>
    <p:sldMasterId id="2147483782" r:id="rId10"/>
    <p:sldMasterId id="2147483794" r:id="rId11"/>
    <p:sldMasterId id="2147483806" r:id="rId12"/>
  </p:sldMasterIdLst>
  <p:notesMasterIdLst>
    <p:notesMasterId r:id="rId44"/>
  </p:notesMasterIdLst>
  <p:handoutMasterIdLst>
    <p:handoutMasterId r:id="rId45"/>
  </p:handoutMasterIdLst>
  <p:sldIdLst>
    <p:sldId id="256" r:id="rId13"/>
    <p:sldId id="298" r:id="rId14"/>
    <p:sldId id="296" r:id="rId15"/>
    <p:sldId id="289" r:id="rId16"/>
    <p:sldId id="275" r:id="rId17"/>
    <p:sldId id="351" r:id="rId18"/>
    <p:sldId id="313" r:id="rId19"/>
    <p:sldId id="403" r:id="rId20"/>
    <p:sldId id="322" r:id="rId21"/>
    <p:sldId id="405" r:id="rId22"/>
    <p:sldId id="406" r:id="rId23"/>
    <p:sldId id="407" r:id="rId24"/>
    <p:sldId id="364" r:id="rId25"/>
    <p:sldId id="362" r:id="rId26"/>
    <p:sldId id="398" r:id="rId27"/>
    <p:sldId id="408" r:id="rId28"/>
    <p:sldId id="277" r:id="rId29"/>
    <p:sldId id="409" r:id="rId30"/>
    <p:sldId id="393" r:id="rId31"/>
    <p:sldId id="314" r:id="rId32"/>
    <p:sldId id="330" r:id="rId33"/>
    <p:sldId id="328" r:id="rId34"/>
    <p:sldId id="401" r:id="rId35"/>
    <p:sldId id="326" r:id="rId36"/>
    <p:sldId id="394" r:id="rId37"/>
    <p:sldId id="317" r:id="rId38"/>
    <p:sldId id="400" r:id="rId39"/>
    <p:sldId id="399" r:id="rId40"/>
    <p:sldId id="361" r:id="rId41"/>
    <p:sldId id="402" r:id="rId42"/>
    <p:sldId id="350" r:id="rId43"/>
  </p:sldIdLst>
  <p:sldSz cx="9144000" cy="6858000" type="screen4x3"/>
  <p:notesSz cx="6810375" cy="99425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806" autoAdjust="0"/>
    <p:restoredTop sz="86405" autoAdjust="0"/>
  </p:normalViewPr>
  <p:slideViewPr>
    <p:cSldViewPr>
      <p:cViewPr varScale="1">
        <p:scale>
          <a:sx n="54" d="100"/>
          <a:sy n="54" d="100"/>
        </p:scale>
        <p:origin x="936" y="188"/>
      </p:cViewPr>
      <p:guideLst>
        <p:guide orient="horz" pos="2160"/>
        <p:guide pos="2880"/>
      </p:guideLst>
    </p:cSldViewPr>
  </p:slideViewPr>
  <p:outlineViewPr>
    <p:cViewPr>
      <p:scale>
        <a:sx n="24" d="100"/>
        <a:sy n="24" d="100"/>
      </p:scale>
      <p:origin x="32" y="296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6"/>
          </a:xfrm>
          <a:prstGeom prst="rect">
            <a:avLst/>
          </a:prstGeom>
        </p:spPr>
        <p:txBody>
          <a:bodyPr vert="horz" lIns="92263" tIns="46131" rIns="92263" bIns="46131" rtlCol="0"/>
          <a:lstStyle>
            <a:lvl1pPr algn="l">
              <a:defRPr sz="1200"/>
            </a:lvl1pPr>
          </a:lstStyle>
          <a:p>
            <a:endParaRPr lang="nb-NO"/>
          </a:p>
        </p:txBody>
      </p:sp>
      <p:sp>
        <p:nvSpPr>
          <p:cNvPr id="3" name="Plassholder for dato 2"/>
          <p:cNvSpPr>
            <a:spLocks noGrp="1"/>
          </p:cNvSpPr>
          <p:nvPr>
            <p:ph type="dt" sz="quarter" idx="1"/>
          </p:nvPr>
        </p:nvSpPr>
        <p:spPr>
          <a:xfrm>
            <a:off x="3857636" y="0"/>
            <a:ext cx="2951163" cy="497126"/>
          </a:xfrm>
          <a:prstGeom prst="rect">
            <a:avLst/>
          </a:prstGeom>
        </p:spPr>
        <p:txBody>
          <a:bodyPr vert="horz" lIns="92263" tIns="46131" rIns="92263" bIns="46131" rtlCol="0"/>
          <a:lstStyle>
            <a:lvl1pPr algn="r">
              <a:defRPr sz="1200"/>
            </a:lvl1pPr>
          </a:lstStyle>
          <a:p>
            <a:fld id="{6EA6494F-1796-4293-A64B-63F8134B358B}" type="datetimeFigureOut">
              <a:rPr lang="nb-NO" smtClean="0"/>
              <a:t>22.09.2022</a:t>
            </a:fld>
            <a:endParaRPr lang="nb-NO"/>
          </a:p>
        </p:txBody>
      </p:sp>
      <p:sp>
        <p:nvSpPr>
          <p:cNvPr id="4" name="Plassholder for bunntekst 3"/>
          <p:cNvSpPr>
            <a:spLocks noGrp="1"/>
          </p:cNvSpPr>
          <p:nvPr>
            <p:ph type="ftr" sz="quarter" idx="2"/>
          </p:nvPr>
        </p:nvSpPr>
        <p:spPr>
          <a:xfrm>
            <a:off x="0" y="9443662"/>
            <a:ext cx="2951163" cy="497126"/>
          </a:xfrm>
          <a:prstGeom prst="rect">
            <a:avLst/>
          </a:prstGeom>
        </p:spPr>
        <p:txBody>
          <a:bodyPr vert="horz" lIns="92263" tIns="46131" rIns="92263" bIns="46131"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7636" y="9443662"/>
            <a:ext cx="2951163" cy="497126"/>
          </a:xfrm>
          <a:prstGeom prst="rect">
            <a:avLst/>
          </a:prstGeom>
        </p:spPr>
        <p:txBody>
          <a:bodyPr vert="horz" lIns="92263" tIns="46131" rIns="92263" bIns="46131" rtlCol="0" anchor="b"/>
          <a:lstStyle>
            <a:lvl1pPr algn="r">
              <a:defRPr sz="1200"/>
            </a:lvl1pPr>
          </a:lstStyle>
          <a:p>
            <a:fld id="{F12E6778-0026-47C2-A819-1EDD4905BDC4}" type="slidenum">
              <a:rPr lang="nb-NO" smtClean="0"/>
              <a:t>‹#›</a:t>
            </a:fld>
            <a:endParaRPr lang="nb-NO"/>
          </a:p>
        </p:txBody>
      </p:sp>
    </p:spTree>
    <p:extLst>
      <p:ext uri="{BB962C8B-B14F-4D97-AF65-F5344CB8AC3E}">
        <p14:creationId xmlns:p14="http://schemas.microsoft.com/office/powerpoint/2010/main" val="2848961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951751" cy="497526"/>
          </a:xfrm>
          <a:prstGeom prst="rect">
            <a:avLst/>
          </a:prstGeom>
        </p:spPr>
        <p:txBody>
          <a:bodyPr vert="horz" lIns="92263" tIns="46131" rIns="92263" bIns="46131" rtlCol="0"/>
          <a:lstStyle>
            <a:lvl1pPr algn="l">
              <a:defRPr sz="1200"/>
            </a:lvl1pPr>
          </a:lstStyle>
          <a:p>
            <a:endParaRPr lang="nb-NO"/>
          </a:p>
        </p:txBody>
      </p:sp>
      <p:sp>
        <p:nvSpPr>
          <p:cNvPr id="3" name="Plassholder for dato 2"/>
          <p:cNvSpPr>
            <a:spLocks noGrp="1"/>
          </p:cNvSpPr>
          <p:nvPr>
            <p:ph type="dt" idx="1"/>
          </p:nvPr>
        </p:nvSpPr>
        <p:spPr>
          <a:xfrm>
            <a:off x="3857019" y="1"/>
            <a:ext cx="2951750" cy="497526"/>
          </a:xfrm>
          <a:prstGeom prst="rect">
            <a:avLst/>
          </a:prstGeom>
        </p:spPr>
        <p:txBody>
          <a:bodyPr vert="horz" lIns="92263" tIns="46131" rIns="92263" bIns="46131" rtlCol="0"/>
          <a:lstStyle>
            <a:lvl1pPr algn="r">
              <a:defRPr sz="1200"/>
            </a:lvl1pPr>
          </a:lstStyle>
          <a:p>
            <a:fld id="{A99F0266-3CFD-4960-AD83-7FAD692BC41D}" type="datetimeFigureOut">
              <a:rPr lang="nb-NO" smtClean="0"/>
              <a:t>22.09.2022</a:t>
            </a:fld>
            <a:endParaRPr lang="nb-NO"/>
          </a:p>
        </p:txBody>
      </p:sp>
      <p:sp>
        <p:nvSpPr>
          <p:cNvPr id="4" name="Plassholder for lysbilde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2263" tIns="46131" rIns="92263" bIns="46131" rtlCol="0" anchor="ctr"/>
          <a:lstStyle/>
          <a:p>
            <a:endParaRPr lang="nb-NO"/>
          </a:p>
        </p:txBody>
      </p:sp>
      <p:sp>
        <p:nvSpPr>
          <p:cNvPr id="5" name="Plassholder for notater 4"/>
          <p:cNvSpPr>
            <a:spLocks noGrp="1"/>
          </p:cNvSpPr>
          <p:nvPr>
            <p:ph type="body" sz="quarter" idx="3"/>
          </p:nvPr>
        </p:nvSpPr>
        <p:spPr>
          <a:xfrm>
            <a:off x="680557" y="4722493"/>
            <a:ext cx="5449263" cy="4474531"/>
          </a:xfrm>
          <a:prstGeom prst="rect">
            <a:avLst/>
          </a:prstGeom>
        </p:spPr>
        <p:txBody>
          <a:bodyPr vert="horz" lIns="92263" tIns="46131" rIns="92263" bIns="4613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43388"/>
            <a:ext cx="2951751" cy="497525"/>
          </a:xfrm>
          <a:prstGeom prst="rect">
            <a:avLst/>
          </a:prstGeom>
        </p:spPr>
        <p:txBody>
          <a:bodyPr vert="horz" lIns="92263" tIns="46131" rIns="92263" bIns="4613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7019" y="9443388"/>
            <a:ext cx="2951750" cy="497525"/>
          </a:xfrm>
          <a:prstGeom prst="rect">
            <a:avLst/>
          </a:prstGeom>
        </p:spPr>
        <p:txBody>
          <a:bodyPr vert="horz" lIns="92263" tIns="46131" rIns="92263" bIns="46131" rtlCol="0" anchor="b"/>
          <a:lstStyle>
            <a:lvl1pPr algn="r">
              <a:defRPr sz="1200"/>
            </a:lvl1pPr>
          </a:lstStyle>
          <a:p>
            <a:fld id="{1A3492E1-521A-4E4D-8575-F0903BAA9189}" type="slidenum">
              <a:rPr lang="nb-NO" smtClean="0"/>
              <a:t>‹#›</a:t>
            </a:fld>
            <a:endParaRPr lang="nb-NO"/>
          </a:p>
        </p:txBody>
      </p:sp>
    </p:spTree>
    <p:extLst>
      <p:ext uri="{BB962C8B-B14F-4D97-AF65-F5344CB8AC3E}">
        <p14:creationId xmlns:p14="http://schemas.microsoft.com/office/powerpoint/2010/main" val="81788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1</a:t>
            </a:fld>
            <a:endParaRPr lang="nb-NO"/>
          </a:p>
        </p:txBody>
      </p:sp>
    </p:spTree>
    <p:extLst>
      <p:ext uri="{BB962C8B-B14F-4D97-AF65-F5344CB8AC3E}">
        <p14:creationId xmlns:p14="http://schemas.microsoft.com/office/powerpoint/2010/main" val="56724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14</a:t>
            </a:fld>
            <a:endParaRPr lang="nb-NO"/>
          </a:p>
        </p:txBody>
      </p:sp>
    </p:spTree>
    <p:extLst>
      <p:ext uri="{BB962C8B-B14F-4D97-AF65-F5344CB8AC3E}">
        <p14:creationId xmlns:p14="http://schemas.microsoft.com/office/powerpoint/2010/main" val="165243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42F65C-AD93-705D-C508-DC47F28907D5}"/>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3E7DB-8252-4F69-808F-A30DFDBC579F}" type="slidenum">
              <a:rPr kumimoji="0" lang="nb-NO" alt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alt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16386" name="Rectangle 2">
            <a:extLst>
              <a:ext uri="{FF2B5EF4-FFF2-40B4-BE49-F238E27FC236}">
                <a16:creationId xmlns:a16="http://schemas.microsoft.com/office/drawing/2014/main" id="{B42A150A-974D-F207-845E-33C4ABA66FC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FE750D3-8EC9-F62B-F9C6-75AA1556B0C8}"/>
              </a:ext>
            </a:extLst>
          </p:cNvPr>
          <p:cNvSpPr>
            <a:spLocks noGrp="1" noChangeArrowheads="1"/>
          </p:cNvSpPr>
          <p:nvPr>
            <p:ph type="body" idx="1"/>
          </p:nvPr>
        </p:nvSpPr>
        <p:spPr/>
        <p:txBody>
          <a:bodyPr/>
          <a:lstStyle/>
          <a:p>
            <a:endParaRPr lang="nb-NO" altLang="nb-NO"/>
          </a:p>
        </p:txBody>
      </p:sp>
    </p:spTree>
    <p:extLst>
      <p:ext uri="{BB962C8B-B14F-4D97-AF65-F5344CB8AC3E}">
        <p14:creationId xmlns:p14="http://schemas.microsoft.com/office/powerpoint/2010/main" val="308917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286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4956" indent="-286522">
              <a:defRPr sz="2400">
                <a:solidFill>
                  <a:schemeClr val="tx1"/>
                </a:solidFill>
                <a:latin typeface="Times New Roman" pitchFamily="18" charset="0"/>
              </a:defRPr>
            </a:lvl2pPr>
            <a:lvl3pPr marL="1146086" indent="-229217">
              <a:defRPr sz="2400">
                <a:solidFill>
                  <a:schemeClr val="tx1"/>
                </a:solidFill>
                <a:latin typeface="Times New Roman" pitchFamily="18" charset="0"/>
              </a:defRPr>
            </a:lvl3pPr>
            <a:lvl4pPr marL="1604521" indent="-229217">
              <a:defRPr sz="2400">
                <a:solidFill>
                  <a:schemeClr val="tx1"/>
                </a:solidFill>
                <a:latin typeface="Times New Roman" pitchFamily="18" charset="0"/>
              </a:defRPr>
            </a:lvl4pPr>
            <a:lvl5pPr marL="2062955" indent="-229217">
              <a:defRPr sz="2400">
                <a:solidFill>
                  <a:schemeClr val="tx1"/>
                </a:solidFill>
                <a:latin typeface="Times New Roman" pitchFamily="18" charset="0"/>
              </a:defRPr>
            </a:lvl5pPr>
            <a:lvl6pPr marL="2521389" indent="-229217" eaLnBrk="0" fontAlgn="base" hangingPunct="0">
              <a:spcBef>
                <a:spcPct val="0"/>
              </a:spcBef>
              <a:spcAft>
                <a:spcPct val="0"/>
              </a:spcAft>
              <a:defRPr sz="2400">
                <a:solidFill>
                  <a:schemeClr val="tx1"/>
                </a:solidFill>
                <a:latin typeface="Times New Roman" pitchFamily="18" charset="0"/>
              </a:defRPr>
            </a:lvl6pPr>
            <a:lvl7pPr marL="2979824" indent="-229217" eaLnBrk="0" fontAlgn="base" hangingPunct="0">
              <a:spcBef>
                <a:spcPct val="0"/>
              </a:spcBef>
              <a:spcAft>
                <a:spcPct val="0"/>
              </a:spcAft>
              <a:defRPr sz="2400">
                <a:solidFill>
                  <a:schemeClr val="tx1"/>
                </a:solidFill>
                <a:latin typeface="Times New Roman" pitchFamily="18" charset="0"/>
              </a:defRPr>
            </a:lvl7pPr>
            <a:lvl8pPr marL="3438258" indent="-229217" eaLnBrk="0" fontAlgn="base" hangingPunct="0">
              <a:spcBef>
                <a:spcPct val="0"/>
              </a:spcBef>
              <a:spcAft>
                <a:spcPct val="0"/>
              </a:spcAft>
              <a:defRPr sz="2400">
                <a:solidFill>
                  <a:schemeClr val="tx1"/>
                </a:solidFill>
                <a:latin typeface="Times New Roman" pitchFamily="18" charset="0"/>
              </a:defRPr>
            </a:lvl8pPr>
            <a:lvl9pPr marL="3896693" indent="-229217" eaLnBrk="0" fontAlgn="base" hangingPunct="0">
              <a:spcBef>
                <a:spcPct val="0"/>
              </a:spcBef>
              <a:spcAft>
                <a:spcPct val="0"/>
              </a:spcAft>
              <a:defRPr sz="2400">
                <a:solidFill>
                  <a:schemeClr val="tx1"/>
                </a:solidFill>
                <a:latin typeface="Times New Roman" pitchFamily="18" charset="0"/>
              </a:defRPr>
            </a:lvl9pPr>
          </a:lstStyle>
          <a:p>
            <a:fld id="{AEE2AE89-9537-484B-84A8-D7EB19374693}" type="slidenum">
              <a:rPr lang="nb-NO" altLang="nb-NO" sz="1200"/>
              <a:pPr/>
              <a:t>22</a:t>
            </a:fld>
            <a:endParaRPr lang="nb-NO" altLang="nb-NO"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lstStyle/>
          <a:p>
            <a:pPr fontAlgn="auto">
              <a:spcBef>
                <a:spcPts val="0"/>
              </a:spcBef>
              <a:spcAft>
                <a:spcPts val="0"/>
              </a:spcAft>
              <a:defRPr/>
            </a:pPr>
            <a:endParaRPr lang="nb-NO" dirty="0"/>
          </a:p>
          <a:p>
            <a:pPr marL="171913" indent="-171913" fontAlgn="auto">
              <a:spcBef>
                <a:spcPts val="0"/>
              </a:spcBef>
              <a:spcAft>
                <a:spcPts val="0"/>
              </a:spcAft>
              <a:buFontTx/>
              <a:buChar char="-"/>
              <a:defRPr/>
            </a:pPr>
            <a:endParaRPr lang="nb-NO" dirty="0"/>
          </a:p>
          <a:p>
            <a:pPr fontAlgn="auto">
              <a:spcBef>
                <a:spcPts val="0"/>
              </a:spcBef>
              <a:spcAft>
                <a:spcPts val="0"/>
              </a:spcAft>
              <a:defRPr/>
            </a:pPr>
            <a:endParaRPr lang="nb-NO" dirty="0"/>
          </a:p>
        </p:txBody>
      </p:sp>
      <p:sp>
        <p:nvSpPr>
          <p:cNvPr id="2970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4956" indent="-286522">
              <a:defRPr sz="2400">
                <a:solidFill>
                  <a:schemeClr val="tx1"/>
                </a:solidFill>
                <a:latin typeface="Times New Roman" pitchFamily="18" charset="0"/>
              </a:defRPr>
            </a:lvl2pPr>
            <a:lvl3pPr marL="1146086" indent="-229217">
              <a:defRPr sz="2400">
                <a:solidFill>
                  <a:schemeClr val="tx1"/>
                </a:solidFill>
                <a:latin typeface="Times New Roman" pitchFamily="18" charset="0"/>
              </a:defRPr>
            </a:lvl3pPr>
            <a:lvl4pPr marL="1604521" indent="-229217">
              <a:defRPr sz="2400">
                <a:solidFill>
                  <a:schemeClr val="tx1"/>
                </a:solidFill>
                <a:latin typeface="Times New Roman" pitchFamily="18" charset="0"/>
              </a:defRPr>
            </a:lvl4pPr>
            <a:lvl5pPr marL="2062955" indent="-229217">
              <a:defRPr sz="2400">
                <a:solidFill>
                  <a:schemeClr val="tx1"/>
                </a:solidFill>
                <a:latin typeface="Times New Roman" pitchFamily="18" charset="0"/>
              </a:defRPr>
            </a:lvl5pPr>
            <a:lvl6pPr marL="2521389" indent="-229217" eaLnBrk="0" fontAlgn="base" hangingPunct="0">
              <a:spcBef>
                <a:spcPct val="0"/>
              </a:spcBef>
              <a:spcAft>
                <a:spcPct val="0"/>
              </a:spcAft>
              <a:defRPr sz="2400">
                <a:solidFill>
                  <a:schemeClr val="tx1"/>
                </a:solidFill>
                <a:latin typeface="Times New Roman" pitchFamily="18" charset="0"/>
              </a:defRPr>
            </a:lvl6pPr>
            <a:lvl7pPr marL="2979824" indent="-229217" eaLnBrk="0" fontAlgn="base" hangingPunct="0">
              <a:spcBef>
                <a:spcPct val="0"/>
              </a:spcBef>
              <a:spcAft>
                <a:spcPct val="0"/>
              </a:spcAft>
              <a:defRPr sz="2400">
                <a:solidFill>
                  <a:schemeClr val="tx1"/>
                </a:solidFill>
                <a:latin typeface="Times New Roman" pitchFamily="18" charset="0"/>
              </a:defRPr>
            </a:lvl7pPr>
            <a:lvl8pPr marL="3438258" indent="-229217" eaLnBrk="0" fontAlgn="base" hangingPunct="0">
              <a:spcBef>
                <a:spcPct val="0"/>
              </a:spcBef>
              <a:spcAft>
                <a:spcPct val="0"/>
              </a:spcAft>
              <a:defRPr sz="2400">
                <a:solidFill>
                  <a:schemeClr val="tx1"/>
                </a:solidFill>
                <a:latin typeface="Times New Roman" pitchFamily="18" charset="0"/>
              </a:defRPr>
            </a:lvl8pPr>
            <a:lvl9pPr marL="3896693" indent="-229217" eaLnBrk="0" fontAlgn="base" hangingPunct="0">
              <a:spcBef>
                <a:spcPct val="0"/>
              </a:spcBef>
              <a:spcAft>
                <a:spcPct val="0"/>
              </a:spcAft>
              <a:defRPr sz="2400">
                <a:solidFill>
                  <a:schemeClr val="tx1"/>
                </a:solidFill>
                <a:latin typeface="Times New Roman" pitchFamily="18" charset="0"/>
              </a:defRPr>
            </a:lvl9pPr>
          </a:lstStyle>
          <a:p>
            <a:fld id="{00A5EB04-BD3D-48A3-82D0-FF9E2F80CD56}" type="slidenum">
              <a:rPr lang="nb-NO" altLang="nb-NO" sz="1200"/>
              <a:pPr/>
              <a:t>23</a:t>
            </a:fld>
            <a:endParaRPr lang="nb-NO" altLang="nb-NO"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The roles of consumers are agreed between the researchers and consumers involved in the research</a:t>
            </a:r>
            <a:endParaRPr lang="nb-NO" dirty="0"/>
          </a:p>
          <a:p>
            <a:r>
              <a:rPr lang="en-US" dirty="0"/>
              <a:t>The roles of consumers in the research were documented</a:t>
            </a:r>
            <a:endParaRPr lang="nb-NO" dirty="0"/>
          </a:p>
          <a:p>
            <a:r>
              <a:rPr lang="nb-NO" dirty="0"/>
              <a:t>2</a:t>
            </a:r>
          </a:p>
          <a:p>
            <a:r>
              <a:rPr lang="en-US" dirty="0"/>
              <a:t>Researchers budget appropriately for the costs of consumer involvement in research</a:t>
            </a:r>
            <a:endParaRPr lang="nb-NO" dirty="0"/>
          </a:p>
          <a:p>
            <a:r>
              <a:rPr lang="en-US" dirty="0"/>
              <a:t>Researchers applied for funding to involve consumers in the research</a:t>
            </a:r>
            <a:endParaRPr lang="nb-NO" dirty="0"/>
          </a:p>
          <a:p>
            <a:r>
              <a:rPr lang="en-US" dirty="0"/>
              <a:t>Consumers were reimbursed for their travel costs</a:t>
            </a:r>
            <a:endParaRPr lang="nb-NO" dirty="0"/>
          </a:p>
          <a:p>
            <a:r>
              <a:rPr lang="en-US" dirty="0"/>
              <a:t>Consumers were reimbursed for their indirect costs (e.g. </a:t>
            </a:r>
            <a:r>
              <a:rPr lang="en-US" dirty="0" err="1"/>
              <a:t>carer</a:t>
            </a:r>
            <a:r>
              <a:rPr lang="en-US" dirty="0"/>
              <a:t> costs)</a:t>
            </a:r>
            <a:endParaRPr lang="nb-NO" dirty="0"/>
          </a:p>
          <a:p>
            <a:r>
              <a:rPr lang="nb-NO" dirty="0"/>
              <a:t>3</a:t>
            </a:r>
          </a:p>
          <a:p>
            <a:r>
              <a:rPr lang="en-US" dirty="0"/>
              <a:t>Researchers respect the differing skills, knowledge and experience of consumers</a:t>
            </a:r>
            <a:endParaRPr lang="nb-NO" dirty="0"/>
          </a:p>
          <a:p>
            <a:r>
              <a:rPr lang="en-US" dirty="0"/>
              <a:t>The contribution of consumers’ skills, knowledge and experience were included in research reports and papers</a:t>
            </a:r>
            <a:endParaRPr lang="nb-NO" dirty="0"/>
          </a:p>
          <a:p>
            <a:r>
              <a:rPr lang="nb-NO" dirty="0"/>
              <a:t>4</a:t>
            </a:r>
          </a:p>
          <a:p>
            <a:r>
              <a:rPr lang="en-US" dirty="0"/>
              <a:t>Consumers are offered training and personal support, to enable them to be involved in research</a:t>
            </a:r>
            <a:endParaRPr lang="nb-NO" dirty="0"/>
          </a:p>
          <a:p>
            <a:r>
              <a:rPr lang="en-US" dirty="0"/>
              <a:t>Consumers’ training needs related to their involvement in the research were agreed between consumers and researchers</a:t>
            </a:r>
            <a:endParaRPr lang="nb-NO" dirty="0"/>
          </a:p>
          <a:p>
            <a:r>
              <a:rPr lang="en-US" dirty="0"/>
              <a:t>Consumers had access to training to facilitate their involvement in the research</a:t>
            </a:r>
            <a:endParaRPr lang="nb-NO" dirty="0"/>
          </a:p>
          <a:p>
            <a:r>
              <a:rPr lang="en-US" dirty="0"/>
              <a:t>Mentors were available to provide personal and technical support to consumers</a:t>
            </a:r>
            <a:endParaRPr lang="nb-NO" dirty="0"/>
          </a:p>
          <a:p>
            <a:r>
              <a:rPr lang="nb-NO" dirty="0"/>
              <a:t>5</a:t>
            </a:r>
          </a:p>
          <a:p>
            <a:r>
              <a:rPr lang="en-US" dirty="0"/>
              <a:t>Researchers ensure that they have the necessary skills to involve consumers in the research process</a:t>
            </a:r>
            <a:endParaRPr lang="nb-NO" dirty="0"/>
          </a:p>
          <a:p>
            <a:r>
              <a:rPr lang="en-US" dirty="0"/>
              <a:t>Researchers ensured that their own training needs were met in relation to involving consumers in the research</a:t>
            </a:r>
            <a:endParaRPr lang="nb-NO" dirty="0"/>
          </a:p>
          <a:p>
            <a:r>
              <a:rPr lang="nb-NO" dirty="0"/>
              <a:t>6</a:t>
            </a:r>
          </a:p>
          <a:p>
            <a:r>
              <a:rPr lang="en-US" dirty="0"/>
              <a:t>Consumers are involved in decisions about how participants are both recruited and kept informed about the progress of the research</a:t>
            </a:r>
            <a:endParaRPr lang="nb-NO" dirty="0"/>
          </a:p>
          <a:p>
            <a:r>
              <a:rPr lang="en-US" dirty="0"/>
              <a:t>Consumers gave advice to researchers on how to recruit participants to the research</a:t>
            </a:r>
            <a:endParaRPr lang="nb-NO" dirty="0"/>
          </a:p>
          <a:p>
            <a:r>
              <a:rPr lang="en-US" dirty="0"/>
              <a:t>Consumers gave advice to researchers on how to keep participants informed about the progress of the research</a:t>
            </a:r>
            <a:endParaRPr lang="nb-NO" dirty="0"/>
          </a:p>
          <a:p>
            <a:r>
              <a:rPr lang="nb-NO" dirty="0"/>
              <a:t>7</a:t>
            </a:r>
          </a:p>
          <a:p>
            <a:r>
              <a:rPr lang="en-US" dirty="0"/>
              <a:t>Consumer involvement is described in research reports</a:t>
            </a:r>
            <a:endParaRPr lang="nb-NO" dirty="0"/>
          </a:p>
          <a:p>
            <a:r>
              <a:rPr lang="en-US" dirty="0"/>
              <a:t>The involvement of consumers in the research reports and publications was acknowledged</a:t>
            </a:r>
            <a:endParaRPr lang="nb-NO" dirty="0"/>
          </a:p>
          <a:p>
            <a:r>
              <a:rPr lang="en-US" dirty="0"/>
              <a:t>Details were given in the research reports and publications of how consumers were involved in the research process</a:t>
            </a:r>
            <a:endParaRPr lang="nb-NO" dirty="0"/>
          </a:p>
          <a:p>
            <a:r>
              <a:rPr lang="nb-NO" dirty="0"/>
              <a:t>8</a:t>
            </a:r>
          </a:p>
          <a:p>
            <a:r>
              <a:rPr lang="en-US" dirty="0"/>
              <a:t>Research findings are available to consumers, in formats and in language they can easily understand</a:t>
            </a:r>
            <a:endParaRPr lang="nb-NO" dirty="0"/>
          </a:p>
          <a:p>
            <a:r>
              <a:rPr lang="en-US" dirty="0"/>
              <a:t>Research findings were disseminated to consumers involved in the research in appropriate formats (e.g. large print, translations, audio, Braille)</a:t>
            </a:r>
            <a:endParaRPr lang="nb-NO" dirty="0"/>
          </a:p>
          <a:p>
            <a:endParaRPr lang="nb-NO" dirty="0"/>
          </a:p>
        </p:txBody>
      </p:sp>
      <p:sp>
        <p:nvSpPr>
          <p:cNvPr id="4" name="Plassholder for lysbildenummer 3"/>
          <p:cNvSpPr>
            <a:spLocks noGrp="1"/>
          </p:cNvSpPr>
          <p:nvPr>
            <p:ph type="sldNum" sz="quarter" idx="10"/>
          </p:nvPr>
        </p:nvSpPr>
        <p:spPr/>
        <p:txBody>
          <a:bodyPr/>
          <a:lstStyle/>
          <a:p>
            <a:fld id="{5B75C5E0-DBB6-4797-B2D8-6EC4B5B9D2BD}" type="slidenum">
              <a:rPr lang="nb-NO" smtClean="0"/>
              <a:t>24</a:t>
            </a:fld>
            <a:endParaRPr lang="nb-NO"/>
          </a:p>
        </p:txBody>
      </p:sp>
    </p:spTree>
    <p:extLst>
      <p:ext uri="{BB962C8B-B14F-4D97-AF65-F5344CB8AC3E}">
        <p14:creationId xmlns:p14="http://schemas.microsoft.com/office/powerpoint/2010/main" val="269597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a:t>
            </a:r>
            <a:r>
              <a:rPr lang="nb-NO" baseline="0" dirty="0"/>
              <a:t> var ikke med i planleggingen av dette prosjektet. Dette er en del av et </a:t>
            </a:r>
            <a:r>
              <a:rPr lang="nb-NO" baseline="0" dirty="0" err="1"/>
              <a:t>Ph.d</a:t>
            </a:r>
            <a:r>
              <a:rPr lang="nb-NO" baseline="0" dirty="0"/>
              <a:t> prosjekt til en veldig bra dame ved navn Heidi Brattland. Først ble jeg trukket inn for å se igjennom spørreskjemaet. Deretter ble jeg kontaktet og spurt om jeg kunne være med i forskergruppa bestående av Heidi som er psykolog, en annen psykolog og sjefen for FOU avdelingen på Tiller DPS. </a:t>
            </a:r>
          </a:p>
          <a:p>
            <a:r>
              <a:rPr lang="nb-NO" baseline="0" dirty="0"/>
              <a:t>Materialet besto av 18 skriftlige besvarelser fra terapeuter der de hadde skrevet om en situasjon der de opplevde å få negative tilbakemeldinger fra pasienter. De beskrev ha som skjedde, hvordan tilbakemeldingene ble gitt, hvordan de reagerte, om de lærte noe osv. </a:t>
            </a:r>
          </a:p>
          <a:p>
            <a:r>
              <a:rPr lang="nb-NO" baseline="0" dirty="0"/>
              <a:t>VI jobbet etter metoden </a:t>
            </a:r>
            <a:r>
              <a:rPr lang="nb-NO" baseline="0" dirty="0" err="1"/>
              <a:t>Consensual</a:t>
            </a:r>
            <a:r>
              <a:rPr lang="nb-NO" baseline="0" dirty="0"/>
              <a:t> </a:t>
            </a:r>
            <a:r>
              <a:rPr lang="nb-NO" baseline="0" dirty="0" err="1"/>
              <a:t>Qualitative</a:t>
            </a:r>
            <a:r>
              <a:rPr lang="nb-NO" baseline="0" dirty="0"/>
              <a:t> Research </a:t>
            </a:r>
            <a:r>
              <a:rPr lang="nb-NO" baseline="0" dirty="0" err="1"/>
              <a:t>methodology</a:t>
            </a:r>
            <a:r>
              <a:rPr lang="nb-NO" baseline="0" dirty="0"/>
              <a:t>. Jeg skal ikke utdype den metoden her, men vi hadde i stor grad et likeverdig forhold og ansvar. Vi tok opp de fleste analysemøtene på bånd for å se hvorvidt jeg kom med andre innspill i analysearbeid. Heidi og jeg har i etterkant også reflektert litt sammen over dette, og Heidi kom med følgende tilbakemelding: </a:t>
            </a:r>
            <a:endParaRPr lang="nb-NO" dirty="0"/>
          </a:p>
        </p:txBody>
      </p:sp>
      <p:sp>
        <p:nvSpPr>
          <p:cNvPr id="4" name="Plassholder for lysbildenummer 3"/>
          <p:cNvSpPr>
            <a:spLocks noGrp="1"/>
          </p:cNvSpPr>
          <p:nvPr>
            <p:ph type="sldNum" sz="quarter" idx="10"/>
          </p:nvPr>
        </p:nvSpPr>
        <p:spPr/>
        <p:txBody>
          <a:bodyPr/>
          <a:lstStyle/>
          <a:p>
            <a:fld id="{DB79C7BC-E380-4ECB-827D-D56D55C5695C}" type="slidenum">
              <a:rPr lang="nb-NO" smtClean="0"/>
              <a:t>27</a:t>
            </a:fld>
            <a:endParaRPr lang="nb-NO"/>
          </a:p>
        </p:txBody>
      </p:sp>
    </p:spTree>
    <p:extLst>
      <p:ext uri="{BB962C8B-B14F-4D97-AF65-F5344CB8AC3E}">
        <p14:creationId xmlns:p14="http://schemas.microsoft.com/office/powerpoint/2010/main" val="3714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29C6FE6-885D-45D1-A01C-26447F12743F}" type="slidenum">
              <a:rPr lang="nb-NO" smtClean="0"/>
              <a:t>28</a:t>
            </a:fld>
            <a:endParaRPr lang="nb-NO"/>
          </a:p>
        </p:txBody>
      </p:sp>
    </p:spTree>
    <p:extLst>
      <p:ext uri="{BB962C8B-B14F-4D97-AF65-F5344CB8AC3E}">
        <p14:creationId xmlns:p14="http://schemas.microsoft.com/office/powerpoint/2010/main" val="747180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2457">
              <a:defRPr/>
            </a:pPr>
            <a:r>
              <a:rPr lang="nb-NO" dirty="0"/>
              <a:t>I et intervju er det intervjueren som i stor grad styrer samtalen dit intervjueren ønsker. Dette fordi et spørsmål styrer samtalen i en retning og spørsmål skifter tema i samtalen. Spørsmål kan dermed ses på som en måte å ta utøve autoritet eller ta makt. Imidlertid opplevdes det ikke slik i dette intervjuet. Jeg opplevde meg mer som likeverd. Jeg var likevel redd for å la samtalen gå litt ”utenom” spørsmålene. Fordi jeg vil ikke overkjøre og ”bestemme” hva jeg skal si. Vil liksom vær flink og svare eksakt på spørsmålene som blir stilt. Likevel ble det en del avsporing i samtalen og jeg opplevde at nettopp avsporingene åpnet opp nye landskap og det var som om vi beveget oss inn i dette sammen . Da begynte også intervjueren og dele av sine erfaringer og da, ja da opplevde jeg at det kan komme frem alt det som skal komme frem. Ting som kan ligge der. Skulle gjerne hatt flere slike samtaler, for det ble etterhvert ikke et intervju, men mer en samtale. En samtale som også opplevdes oppbyggende.</a:t>
            </a:r>
          </a:p>
          <a:p>
            <a:endParaRPr lang="nb-NO" dirty="0"/>
          </a:p>
        </p:txBody>
      </p:sp>
      <p:sp>
        <p:nvSpPr>
          <p:cNvPr id="4" name="Plassholder for lysbildenummer 3"/>
          <p:cNvSpPr>
            <a:spLocks noGrp="1"/>
          </p:cNvSpPr>
          <p:nvPr>
            <p:ph type="sldNum" sz="quarter" idx="10"/>
          </p:nvPr>
        </p:nvSpPr>
        <p:spPr/>
        <p:txBody>
          <a:bodyPr/>
          <a:lstStyle/>
          <a:p>
            <a:fld id="{DB79C7BC-E380-4ECB-827D-D56D55C5695C}" type="slidenum">
              <a:rPr lang="nb-NO" smtClean="0"/>
              <a:t>29</a:t>
            </a:fld>
            <a:endParaRPr lang="nb-NO"/>
          </a:p>
        </p:txBody>
      </p:sp>
    </p:spTree>
    <p:extLst>
      <p:ext uri="{BB962C8B-B14F-4D97-AF65-F5344CB8AC3E}">
        <p14:creationId xmlns:p14="http://schemas.microsoft.com/office/powerpoint/2010/main" val="51521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31</a:t>
            </a:fld>
            <a:endParaRPr lang="nb-NO"/>
          </a:p>
        </p:txBody>
      </p:sp>
    </p:spTree>
    <p:extLst>
      <p:ext uri="{BB962C8B-B14F-4D97-AF65-F5344CB8AC3E}">
        <p14:creationId xmlns:p14="http://schemas.microsoft.com/office/powerpoint/2010/main" val="377075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2</a:t>
            </a:fld>
            <a:endParaRPr lang="nb-NO"/>
          </a:p>
        </p:txBody>
      </p:sp>
    </p:spTree>
    <p:extLst>
      <p:ext uri="{BB962C8B-B14F-4D97-AF65-F5344CB8AC3E}">
        <p14:creationId xmlns:p14="http://schemas.microsoft.com/office/powerpoint/2010/main" val="342786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3</a:t>
            </a:fld>
            <a:endParaRPr lang="nb-NO"/>
          </a:p>
        </p:txBody>
      </p:sp>
    </p:spTree>
    <p:extLst>
      <p:ext uri="{BB962C8B-B14F-4D97-AF65-F5344CB8AC3E}">
        <p14:creationId xmlns:p14="http://schemas.microsoft.com/office/powerpoint/2010/main" val="368801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4</a:t>
            </a:fld>
            <a:endParaRPr lang="nb-NO"/>
          </a:p>
        </p:txBody>
      </p:sp>
    </p:spTree>
    <p:extLst>
      <p:ext uri="{BB962C8B-B14F-4D97-AF65-F5344CB8AC3E}">
        <p14:creationId xmlns:p14="http://schemas.microsoft.com/office/powerpoint/2010/main" val="100382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6</a:t>
            </a:fld>
            <a:endParaRPr lang="nb-NO"/>
          </a:p>
        </p:txBody>
      </p:sp>
    </p:spTree>
    <p:extLst>
      <p:ext uri="{BB962C8B-B14F-4D97-AF65-F5344CB8AC3E}">
        <p14:creationId xmlns:p14="http://schemas.microsoft.com/office/powerpoint/2010/main" val="20833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492E1-521A-4E4D-8575-F0903BAA918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00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492E1-521A-4E4D-8575-F0903BAA918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4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492E1-521A-4E4D-8575-F0903BAA918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38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3492E1-521A-4E4D-8575-F0903BAA9189}" type="slidenum">
              <a:rPr lang="nb-NO" smtClean="0"/>
              <a:t>13</a:t>
            </a:fld>
            <a:endParaRPr lang="nb-NO"/>
          </a:p>
        </p:txBody>
      </p:sp>
    </p:spTree>
    <p:extLst>
      <p:ext uri="{BB962C8B-B14F-4D97-AF65-F5344CB8AC3E}">
        <p14:creationId xmlns:p14="http://schemas.microsoft.com/office/powerpoint/2010/main" val="343356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539552" y="1052736"/>
            <a:ext cx="8424936" cy="4896544"/>
          </a:xfrm>
        </p:spPr>
        <p:txBody>
          <a:bodyPr>
            <a:normAutofit/>
          </a:bodyPr>
          <a:lstStyle>
            <a:lvl1pPr>
              <a:defRPr sz="2400"/>
            </a:lvl1pPr>
            <a:lvl2pPr>
              <a:defRPr sz="2000"/>
            </a:lvl2pPr>
            <a:lvl3pPr>
              <a:defRPr sz="1800"/>
            </a:lvl3pPr>
            <a:lvl4pPr>
              <a:defRPr sz="1600"/>
            </a:lvl4pPr>
            <a:lvl5pPr>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539552" y="188640"/>
            <a:ext cx="8424936" cy="792088"/>
          </a:xfrm>
        </p:spPr>
        <p:txBody>
          <a:bodyPr>
            <a:normAutofit/>
          </a:bodyPr>
          <a:lstStyle>
            <a:lvl1pPr>
              <a:defRPr sz="2800"/>
            </a:lvl1pPr>
          </a:lstStyle>
          <a:p>
            <a:r>
              <a:rPr lang="nb-NO" dirty="0"/>
              <a:t>Klikk for å redigere tittelstil</a:t>
            </a:r>
          </a:p>
        </p:txBody>
      </p:sp>
    </p:spTree>
    <p:extLst>
      <p:ext uri="{BB962C8B-B14F-4D97-AF65-F5344CB8AC3E}">
        <p14:creationId xmlns:p14="http://schemas.microsoft.com/office/powerpoint/2010/main" val="107001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7099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E725E60-8C9A-0790-43D8-7C01CC6E5173}"/>
              </a:ext>
            </a:extLst>
          </p:cNvPr>
          <p:cNvSpPr>
            <a:spLocks noGrp="1"/>
          </p:cNvSpPr>
          <p:nvPr>
            <p:ph type="dt" sz="half" idx="10"/>
          </p:nvPr>
        </p:nvSpPr>
        <p:spPr/>
        <p:txBody>
          <a:bodyPr/>
          <a:lstStyle>
            <a:lvl1pPr>
              <a:defRPr/>
            </a:lvl1pPr>
          </a:lstStyle>
          <a:p>
            <a:pPr>
              <a:defRPr/>
            </a:pPr>
            <a:endParaRPr lang="nb-NO"/>
          </a:p>
        </p:txBody>
      </p:sp>
      <p:sp>
        <p:nvSpPr>
          <p:cNvPr id="4" name="Plassholder for bunntekst 3">
            <a:extLst>
              <a:ext uri="{FF2B5EF4-FFF2-40B4-BE49-F238E27FC236}">
                <a16:creationId xmlns:a16="http://schemas.microsoft.com/office/drawing/2014/main" id="{70E6E209-6F6B-30B7-42FB-F5B3741443CD}"/>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5" name="Plassholder for lysbildenummer 4">
            <a:extLst>
              <a:ext uri="{FF2B5EF4-FFF2-40B4-BE49-F238E27FC236}">
                <a16:creationId xmlns:a16="http://schemas.microsoft.com/office/drawing/2014/main" id="{1FC8CE16-3CAD-FA77-07BF-008BCD852FC4}"/>
              </a:ext>
            </a:extLst>
          </p:cNvPr>
          <p:cNvSpPr>
            <a:spLocks noGrp="1"/>
          </p:cNvSpPr>
          <p:nvPr>
            <p:ph type="sldNum" sz="quarter" idx="12"/>
          </p:nvPr>
        </p:nvSpPr>
        <p:spPr/>
        <p:txBody>
          <a:bodyPr/>
          <a:lstStyle>
            <a:lvl1pPr>
              <a:defRPr/>
            </a:lvl1pPr>
          </a:lstStyle>
          <a:p>
            <a:pPr>
              <a:defRPr/>
            </a:pPr>
            <a:fld id="{A470B4B1-C90F-4454-BA87-36DCC2913C4C}" type="slidenum">
              <a:rPr lang="nb-NO" altLang="nb-NO"/>
              <a:pPr>
                <a:defRPr/>
              </a:pPr>
              <a:t>‹#›</a:t>
            </a:fld>
            <a:endParaRPr lang="nb-NO" altLang="nb-NO"/>
          </a:p>
        </p:txBody>
      </p:sp>
    </p:spTree>
    <p:extLst>
      <p:ext uri="{BB962C8B-B14F-4D97-AF65-F5344CB8AC3E}">
        <p14:creationId xmlns:p14="http://schemas.microsoft.com/office/powerpoint/2010/main" val="10588731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2">
            <a:extLst>
              <a:ext uri="{FF2B5EF4-FFF2-40B4-BE49-F238E27FC236}">
                <a16:creationId xmlns:a16="http://schemas.microsoft.com/office/drawing/2014/main" id="{E090D768-9212-8DA3-778D-7E2C9DD99062}"/>
              </a:ext>
            </a:extLst>
          </p:cNvPr>
          <p:cNvSpPr>
            <a:spLocks noGrp="1"/>
          </p:cNvSpPr>
          <p:nvPr>
            <p:ph type="dt" sz="half" idx="10"/>
          </p:nvPr>
        </p:nvSpPr>
        <p:spPr/>
        <p:txBody>
          <a:bodyPr/>
          <a:lstStyle>
            <a:lvl1pPr>
              <a:defRPr/>
            </a:lvl1pPr>
          </a:lstStyle>
          <a:p>
            <a:pPr>
              <a:defRPr/>
            </a:pPr>
            <a:endParaRPr lang="nb-NO"/>
          </a:p>
        </p:txBody>
      </p:sp>
      <p:sp>
        <p:nvSpPr>
          <p:cNvPr id="3" name="Plassholder for bunntekst 3">
            <a:extLst>
              <a:ext uri="{FF2B5EF4-FFF2-40B4-BE49-F238E27FC236}">
                <a16:creationId xmlns:a16="http://schemas.microsoft.com/office/drawing/2014/main" id="{EA91ABA3-1000-7097-89BB-875B4E5F7539}"/>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4" name="Plassholder for lysbildenummer 4">
            <a:extLst>
              <a:ext uri="{FF2B5EF4-FFF2-40B4-BE49-F238E27FC236}">
                <a16:creationId xmlns:a16="http://schemas.microsoft.com/office/drawing/2014/main" id="{5B8BA918-25E3-533C-D064-0E0F7E46F901}"/>
              </a:ext>
            </a:extLst>
          </p:cNvPr>
          <p:cNvSpPr>
            <a:spLocks noGrp="1"/>
          </p:cNvSpPr>
          <p:nvPr>
            <p:ph type="sldNum" sz="quarter" idx="12"/>
          </p:nvPr>
        </p:nvSpPr>
        <p:spPr/>
        <p:txBody>
          <a:bodyPr/>
          <a:lstStyle>
            <a:lvl1pPr>
              <a:defRPr/>
            </a:lvl1pPr>
          </a:lstStyle>
          <a:p>
            <a:pPr>
              <a:defRPr/>
            </a:pPr>
            <a:fld id="{3EB31A9B-27A3-48B5-985E-0CD47F2962B8}" type="slidenum">
              <a:rPr lang="nb-NO" altLang="nb-NO"/>
              <a:pPr>
                <a:defRPr/>
              </a:pPr>
              <a:t>‹#›</a:t>
            </a:fld>
            <a:endParaRPr lang="nb-NO" altLang="nb-NO"/>
          </a:p>
        </p:txBody>
      </p:sp>
    </p:spTree>
    <p:extLst>
      <p:ext uri="{BB962C8B-B14F-4D97-AF65-F5344CB8AC3E}">
        <p14:creationId xmlns:p14="http://schemas.microsoft.com/office/powerpoint/2010/main" val="20119308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2">
            <a:extLst>
              <a:ext uri="{FF2B5EF4-FFF2-40B4-BE49-F238E27FC236}">
                <a16:creationId xmlns:a16="http://schemas.microsoft.com/office/drawing/2014/main" id="{BF01B0E4-8775-CFBC-2789-A9193AA59DA2}"/>
              </a:ext>
            </a:extLst>
          </p:cNvPr>
          <p:cNvSpPr>
            <a:spLocks noGrp="1"/>
          </p:cNvSpPr>
          <p:nvPr>
            <p:ph type="dt" sz="half" idx="10"/>
          </p:nvPr>
        </p:nvSpPr>
        <p:spPr/>
        <p:txBody>
          <a:bodyPr/>
          <a:lstStyle>
            <a:lvl1pPr>
              <a:defRPr/>
            </a:lvl1pPr>
          </a:lstStyle>
          <a:p>
            <a:pPr>
              <a:defRPr/>
            </a:pPr>
            <a:endParaRPr lang="nb-NO"/>
          </a:p>
        </p:txBody>
      </p:sp>
      <p:sp>
        <p:nvSpPr>
          <p:cNvPr id="6" name="Plassholder for bunntekst 3">
            <a:extLst>
              <a:ext uri="{FF2B5EF4-FFF2-40B4-BE49-F238E27FC236}">
                <a16:creationId xmlns:a16="http://schemas.microsoft.com/office/drawing/2014/main" id="{C8F53236-D0CF-E5B5-B193-1B22F7DB5BA1}"/>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4">
            <a:extLst>
              <a:ext uri="{FF2B5EF4-FFF2-40B4-BE49-F238E27FC236}">
                <a16:creationId xmlns:a16="http://schemas.microsoft.com/office/drawing/2014/main" id="{6742C4E5-3845-A04E-FCF5-49E5FA04E8D0}"/>
              </a:ext>
            </a:extLst>
          </p:cNvPr>
          <p:cNvSpPr>
            <a:spLocks noGrp="1"/>
          </p:cNvSpPr>
          <p:nvPr>
            <p:ph type="sldNum" sz="quarter" idx="12"/>
          </p:nvPr>
        </p:nvSpPr>
        <p:spPr/>
        <p:txBody>
          <a:bodyPr/>
          <a:lstStyle>
            <a:lvl1pPr>
              <a:defRPr/>
            </a:lvl1pPr>
          </a:lstStyle>
          <a:p>
            <a:pPr>
              <a:defRPr/>
            </a:pPr>
            <a:fld id="{0D1938F9-1846-4A65-AD0D-5AFE322BE9AB}" type="slidenum">
              <a:rPr lang="nb-NO" altLang="nb-NO"/>
              <a:pPr>
                <a:defRPr/>
              </a:pPr>
              <a:t>‹#›</a:t>
            </a:fld>
            <a:endParaRPr lang="nb-NO" altLang="nb-NO"/>
          </a:p>
        </p:txBody>
      </p:sp>
    </p:spTree>
    <p:extLst>
      <p:ext uri="{BB962C8B-B14F-4D97-AF65-F5344CB8AC3E}">
        <p14:creationId xmlns:p14="http://schemas.microsoft.com/office/powerpoint/2010/main" val="331361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2">
            <a:extLst>
              <a:ext uri="{FF2B5EF4-FFF2-40B4-BE49-F238E27FC236}">
                <a16:creationId xmlns:a16="http://schemas.microsoft.com/office/drawing/2014/main" id="{9371CEC7-B9A9-D87D-91F0-3EE87059BF18}"/>
              </a:ext>
            </a:extLst>
          </p:cNvPr>
          <p:cNvSpPr>
            <a:spLocks noGrp="1"/>
          </p:cNvSpPr>
          <p:nvPr>
            <p:ph type="dt" sz="half" idx="10"/>
          </p:nvPr>
        </p:nvSpPr>
        <p:spPr/>
        <p:txBody>
          <a:bodyPr/>
          <a:lstStyle>
            <a:lvl1pPr>
              <a:defRPr/>
            </a:lvl1pPr>
          </a:lstStyle>
          <a:p>
            <a:pPr>
              <a:defRPr/>
            </a:pPr>
            <a:endParaRPr lang="nb-NO"/>
          </a:p>
        </p:txBody>
      </p:sp>
      <p:sp>
        <p:nvSpPr>
          <p:cNvPr id="6" name="Plassholder for bunntekst 3">
            <a:extLst>
              <a:ext uri="{FF2B5EF4-FFF2-40B4-BE49-F238E27FC236}">
                <a16:creationId xmlns:a16="http://schemas.microsoft.com/office/drawing/2014/main" id="{280805FC-0E5A-4B52-5A12-69D016223159}"/>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4">
            <a:extLst>
              <a:ext uri="{FF2B5EF4-FFF2-40B4-BE49-F238E27FC236}">
                <a16:creationId xmlns:a16="http://schemas.microsoft.com/office/drawing/2014/main" id="{20A2B5E7-1FA8-26F9-465C-CCCA7979A99C}"/>
              </a:ext>
            </a:extLst>
          </p:cNvPr>
          <p:cNvSpPr>
            <a:spLocks noGrp="1"/>
          </p:cNvSpPr>
          <p:nvPr>
            <p:ph type="sldNum" sz="quarter" idx="12"/>
          </p:nvPr>
        </p:nvSpPr>
        <p:spPr/>
        <p:txBody>
          <a:bodyPr/>
          <a:lstStyle>
            <a:lvl1pPr>
              <a:defRPr/>
            </a:lvl1pPr>
          </a:lstStyle>
          <a:p>
            <a:pPr>
              <a:defRPr/>
            </a:pPr>
            <a:fld id="{57A6DA69-46C7-410F-8C95-D1E3996078C3}" type="slidenum">
              <a:rPr lang="nb-NO" altLang="nb-NO"/>
              <a:pPr>
                <a:defRPr/>
              </a:pPr>
              <a:t>‹#›</a:t>
            </a:fld>
            <a:endParaRPr lang="nb-NO" altLang="nb-NO"/>
          </a:p>
        </p:txBody>
      </p:sp>
    </p:spTree>
    <p:extLst>
      <p:ext uri="{BB962C8B-B14F-4D97-AF65-F5344CB8AC3E}">
        <p14:creationId xmlns:p14="http://schemas.microsoft.com/office/powerpoint/2010/main" val="3606137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2">
            <a:extLst>
              <a:ext uri="{FF2B5EF4-FFF2-40B4-BE49-F238E27FC236}">
                <a16:creationId xmlns:a16="http://schemas.microsoft.com/office/drawing/2014/main" id="{9BC91EF3-5950-FE59-8654-BDD825BC1DEB}"/>
              </a:ext>
            </a:extLst>
          </p:cNvPr>
          <p:cNvSpPr>
            <a:spLocks noGrp="1"/>
          </p:cNvSpPr>
          <p:nvPr>
            <p:ph type="dt" sz="half" idx="10"/>
          </p:nvPr>
        </p:nvSpPr>
        <p:spPr/>
        <p:txBody>
          <a:bodyPr/>
          <a:lstStyle>
            <a:lvl1pPr>
              <a:defRPr/>
            </a:lvl1pPr>
          </a:lstStyle>
          <a:p>
            <a:pPr>
              <a:defRPr/>
            </a:pPr>
            <a:endParaRPr lang="nb-NO"/>
          </a:p>
        </p:txBody>
      </p:sp>
      <p:sp>
        <p:nvSpPr>
          <p:cNvPr id="5" name="Plassholder for bunntekst 3">
            <a:extLst>
              <a:ext uri="{FF2B5EF4-FFF2-40B4-BE49-F238E27FC236}">
                <a16:creationId xmlns:a16="http://schemas.microsoft.com/office/drawing/2014/main" id="{CB47A9FB-538E-55A3-5F8E-2E37D019ED20}"/>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4">
            <a:extLst>
              <a:ext uri="{FF2B5EF4-FFF2-40B4-BE49-F238E27FC236}">
                <a16:creationId xmlns:a16="http://schemas.microsoft.com/office/drawing/2014/main" id="{67F64D52-DE7D-CC04-F34A-77137B2513EC}"/>
              </a:ext>
            </a:extLst>
          </p:cNvPr>
          <p:cNvSpPr>
            <a:spLocks noGrp="1"/>
          </p:cNvSpPr>
          <p:nvPr>
            <p:ph type="sldNum" sz="quarter" idx="12"/>
          </p:nvPr>
        </p:nvSpPr>
        <p:spPr/>
        <p:txBody>
          <a:bodyPr/>
          <a:lstStyle>
            <a:lvl1pPr>
              <a:defRPr/>
            </a:lvl1pPr>
          </a:lstStyle>
          <a:p>
            <a:pPr>
              <a:defRPr/>
            </a:pPr>
            <a:fld id="{084FC76C-F43A-4044-9B0B-8A724A0E635D}" type="slidenum">
              <a:rPr lang="nb-NO" altLang="nb-NO"/>
              <a:pPr>
                <a:defRPr/>
              </a:pPr>
              <a:t>‹#›</a:t>
            </a:fld>
            <a:endParaRPr lang="nb-NO" altLang="nb-NO"/>
          </a:p>
        </p:txBody>
      </p:sp>
    </p:spTree>
    <p:extLst>
      <p:ext uri="{BB962C8B-B14F-4D97-AF65-F5344CB8AC3E}">
        <p14:creationId xmlns:p14="http://schemas.microsoft.com/office/powerpoint/2010/main" val="34797023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2">
            <a:extLst>
              <a:ext uri="{FF2B5EF4-FFF2-40B4-BE49-F238E27FC236}">
                <a16:creationId xmlns:a16="http://schemas.microsoft.com/office/drawing/2014/main" id="{CC589A44-3016-944E-11C2-9854D378430A}"/>
              </a:ext>
            </a:extLst>
          </p:cNvPr>
          <p:cNvSpPr>
            <a:spLocks noGrp="1"/>
          </p:cNvSpPr>
          <p:nvPr>
            <p:ph type="dt" sz="half" idx="10"/>
          </p:nvPr>
        </p:nvSpPr>
        <p:spPr/>
        <p:txBody>
          <a:bodyPr/>
          <a:lstStyle>
            <a:lvl1pPr>
              <a:defRPr/>
            </a:lvl1pPr>
          </a:lstStyle>
          <a:p>
            <a:pPr>
              <a:defRPr/>
            </a:pPr>
            <a:endParaRPr lang="nb-NO"/>
          </a:p>
        </p:txBody>
      </p:sp>
      <p:sp>
        <p:nvSpPr>
          <p:cNvPr id="5" name="Plassholder for bunntekst 3">
            <a:extLst>
              <a:ext uri="{FF2B5EF4-FFF2-40B4-BE49-F238E27FC236}">
                <a16:creationId xmlns:a16="http://schemas.microsoft.com/office/drawing/2014/main" id="{01004051-F71E-4BFA-10F2-F6FDDFD23064}"/>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4">
            <a:extLst>
              <a:ext uri="{FF2B5EF4-FFF2-40B4-BE49-F238E27FC236}">
                <a16:creationId xmlns:a16="http://schemas.microsoft.com/office/drawing/2014/main" id="{9C4B4C04-9A2F-1350-3677-AB8C6A7872EC}"/>
              </a:ext>
            </a:extLst>
          </p:cNvPr>
          <p:cNvSpPr>
            <a:spLocks noGrp="1"/>
          </p:cNvSpPr>
          <p:nvPr>
            <p:ph type="sldNum" sz="quarter" idx="12"/>
          </p:nvPr>
        </p:nvSpPr>
        <p:spPr/>
        <p:txBody>
          <a:bodyPr/>
          <a:lstStyle>
            <a:lvl1pPr>
              <a:defRPr/>
            </a:lvl1pPr>
          </a:lstStyle>
          <a:p>
            <a:pPr>
              <a:defRPr/>
            </a:pPr>
            <a:fld id="{36F7DC7E-BC80-4BB0-92FA-89A7947D16C8}" type="slidenum">
              <a:rPr lang="nb-NO" altLang="nb-NO"/>
              <a:pPr>
                <a:defRPr/>
              </a:pPr>
              <a:t>‹#›</a:t>
            </a:fld>
            <a:endParaRPr lang="nb-NO" altLang="nb-NO"/>
          </a:p>
        </p:txBody>
      </p:sp>
    </p:spTree>
    <p:extLst>
      <p:ext uri="{BB962C8B-B14F-4D97-AF65-F5344CB8AC3E}">
        <p14:creationId xmlns:p14="http://schemas.microsoft.com/office/powerpoint/2010/main" val="29084053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1">
            <a:extLst>
              <a:ext uri="{FF2B5EF4-FFF2-40B4-BE49-F238E27FC236}">
                <a16:creationId xmlns:a16="http://schemas.microsoft.com/office/drawing/2014/main" id="{79B62A42-29AC-EE0F-8260-AE55E22F90EB}"/>
              </a:ext>
            </a:extLst>
          </p:cNvPr>
          <p:cNvSpPr>
            <a:spLocks noGrp="1"/>
          </p:cNvSpPr>
          <p:nvPr>
            <p:ph type="dt" sz="half" idx="10"/>
          </p:nvPr>
        </p:nvSpPr>
        <p:spPr/>
        <p:txBody>
          <a:bodyPr/>
          <a:lstStyle>
            <a:lvl1pPr>
              <a:defRPr/>
            </a:lvl1pPr>
          </a:lstStyle>
          <a:p>
            <a:pPr>
              <a:defRPr/>
            </a:pPr>
            <a:endParaRPr lang="nb-NO"/>
          </a:p>
        </p:txBody>
      </p:sp>
      <p:sp>
        <p:nvSpPr>
          <p:cNvPr id="5" name="Plassholder for bunntekst 2">
            <a:extLst>
              <a:ext uri="{FF2B5EF4-FFF2-40B4-BE49-F238E27FC236}">
                <a16:creationId xmlns:a16="http://schemas.microsoft.com/office/drawing/2014/main" id="{CFE617DB-FFEF-C4AD-0BBC-0649A8E1D00B}"/>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3">
            <a:extLst>
              <a:ext uri="{FF2B5EF4-FFF2-40B4-BE49-F238E27FC236}">
                <a16:creationId xmlns:a16="http://schemas.microsoft.com/office/drawing/2014/main" id="{72ECB472-9DEC-1BB6-28A2-5711DFF1F909}"/>
              </a:ext>
            </a:extLst>
          </p:cNvPr>
          <p:cNvSpPr>
            <a:spLocks noGrp="1"/>
          </p:cNvSpPr>
          <p:nvPr>
            <p:ph type="sldNum" sz="quarter" idx="12"/>
          </p:nvPr>
        </p:nvSpPr>
        <p:spPr/>
        <p:txBody>
          <a:bodyPr/>
          <a:lstStyle>
            <a:lvl1pPr>
              <a:defRPr/>
            </a:lvl1pPr>
          </a:lstStyle>
          <a:p>
            <a:pPr>
              <a:defRPr/>
            </a:pPr>
            <a:fld id="{05857BA5-E37C-427D-BADD-335CF955037A}" type="slidenum">
              <a:rPr lang="nb-NO" altLang="nb-NO"/>
              <a:pPr>
                <a:defRPr/>
              </a:pPr>
              <a:t>‹#›</a:t>
            </a:fld>
            <a:endParaRPr lang="nb-NO" altLang="nb-NO"/>
          </a:p>
        </p:txBody>
      </p:sp>
    </p:spTree>
    <p:extLst>
      <p:ext uri="{BB962C8B-B14F-4D97-AF65-F5344CB8AC3E}">
        <p14:creationId xmlns:p14="http://schemas.microsoft.com/office/powerpoint/2010/main" val="18512769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1">
            <a:extLst>
              <a:ext uri="{FF2B5EF4-FFF2-40B4-BE49-F238E27FC236}">
                <a16:creationId xmlns:a16="http://schemas.microsoft.com/office/drawing/2014/main" id="{9E81BF1F-A580-0EB5-5705-607E7E6866E7}"/>
              </a:ext>
            </a:extLst>
          </p:cNvPr>
          <p:cNvSpPr>
            <a:spLocks noGrp="1"/>
          </p:cNvSpPr>
          <p:nvPr>
            <p:ph type="dt" sz="half" idx="10"/>
          </p:nvPr>
        </p:nvSpPr>
        <p:spPr/>
        <p:txBody>
          <a:bodyPr/>
          <a:lstStyle>
            <a:lvl1pPr>
              <a:defRPr/>
            </a:lvl1pPr>
          </a:lstStyle>
          <a:p>
            <a:pPr>
              <a:defRPr/>
            </a:pPr>
            <a:endParaRPr lang="nb-NO"/>
          </a:p>
        </p:txBody>
      </p:sp>
      <p:sp>
        <p:nvSpPr>
          <p:cNvPr id="5" name="Plassholder for bunntekst 2">
            <a:extLst>
              <a:ext uri="{FF2B5EF4-FFF2-40B4-BE49-F238E27FC236}">
                <a16:creationId xmlns:a16="http://schemas.microsoft.com/office/drawing/2014/main" id="{55CCA0E4-D452-CB5C-6D37-2AD737FA81BC}"/>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3">
            <a:extLst>
              <a:ext uri="{FF2B5EF4-FFF2-40B4-BE49-F238E27FC236}">
                <a16:creationId xmlns:a16="http://schemas.microsoft.com/office/drawing/2014/main" id="{F9B2811C-9705-086B-A285-9B4ECC68351E}"/>
              </a:ext>
            </a:extLst>
          </p:cNvPr>
          <p:cNvSpPr>
            <a:spLocks noGrp="1"/>
          </p:cNvSpPr>
          <p:nvPr>
            <p:ph type="sldNum" sz="quarter" idx="12"/>
          </p:nvPr>
        </p:nvSpPr>
        <p:spPr/>
        <p:txBody>
          <a:bodyPr/>
          <a:lstStyle>
            <a:lvl1pPr>
              <a:defRPr/>
            </a:lvl1pPr>
          </a:lstStyle>
          <a:p>
            <a:pPr>
              <a:defRPr/>
            </a:pPr>
            <a:fld id="{DC934AAD-3F7E-4B4A-9A70-AB2EFC684F21}" type="slidenum">
              <a:rPr lang="nb-NO" altLang="nb-NO"/>
              <a:pPr>
                <a:defRPr/>
              </a:pPr>
              <a:t>‹#›</a:t>
            </a:fld>
            <a:endParaRPr lang="nb-NO" altLang="nb-NO"/>
          </a:p>
        </p:txBody>
      </p:sp>
    </p:spTree>
    <p:extLst>
      <p:ext uri="{BB962C8B-B14F-4D97-AF65-F5344CB8AC3E}">
        <p14:creationId xmlns:p14="http://schemas.microsoft.com/office/powerpoint/2010/main" val="2880540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Plassholder for dato 1">
            <a:extLst>
              <a:ext uri="{FF2B5EF4-FFF2-40B4-BE49-F238E27FC236}">
                <a16:creationId xmlns:a16="http://schemas.microsoft.com/office/drawing/2014/main" id="{4A75F5FA-47F7-CC7A-2A64-0031971F9EB7}"/>
              </a:ext>
            </a:extLst>
          </p:cNvPr>
          <p:cNvSpPr>
            <a:spLocks noGrp="1"/>
          </p:cNvSpPr>
          <p:nvPr>
            <p:ph type="dt" sz="half" idx="10"/>
          </p:nvPr>
        </p:nvSpPr>
        <p:spPr/>
        <p:txBody>
          <a:bodyPr/>
          <a:lstStyle>
            <a:lvl1pPr>
              <a:defRPr/>
            </a:lvl1pPr>
          </a:lstStyle>
          <a:p>
            <a:pPr>
              <a:defRPr/>
            </a:pPr>
            <a:endParaRPr lang="nb-NO"/>
          </a:p>
        </p:txBody>
      </p:sp>
      <p:sp>
        <p:nvSpPr>
          <p:cNvPr id="5" name="Plassholder for bunntekst 2">
            <a:extLst>
              <a:ext uri="{FF2B5EF4-FFF2-40B4-BE49-F238E27FC236}">
                <a16:creationId xmlns:a16="http://schemas.microsoft.com/office/drawing/2014/main" id="{9F5EE57E-EE88-F15C-9209-32E081574B58}"/>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3">
            <a:extLst>
              <a:ext uri="{FF2B5EF4-FFF2-40B4-BE49-F238E27FC236}">
                <a16:creationId xmlns:a16="http://schemas.microsoft.com/office/drawing/2014/main" id="{36969EAE-6B85-A0E6-D425-87648BFF7630}"/>
              </a:ext>
            </a:extLst>
          </p:cNvPr>
          <p:cNvSpPr>
            <a:spLocks noGrp="1"/>
          </p:cNvSpPr>
          <p:nvPr>
            <p:ph type="sldNum" sz="quarter" idx="12"/>
          </p:nvPr>
        </p:nvSpPr>
        <p:spPr/>
        <p:txBody>
          <a:bodyPr/>
          <a:lstStyle>
            <a:lvl1pPr>
              <a:defRPr/>
            </a:lvl1pPr>
          </a:lstStyle>
          <a:p>
            <a:pPr>
              <a:defRPr/>
            </a:pPr>
            <a:fld id="{24613C66-1F86-4EFC-96BA-D947F2FA04CC}" type="slidenum">
              <a:rPr lang="nb-NO" altLang="nb-NO"/>
              <a:pPr>
                <a:defRPr/>
              </a:pPr>
              <a:t>‹#›</a:t>
            </a:fld>
            <a:endParaRPr lang="nb-NO" altLang="nb-NO"/>
          </a:p>
        </p:txBody>
      </p:sp>
    </p:spTree>
    <p:extLst>
      <p:ext uri="{BB962C8B-B14F-4D97-AF65-F5344CB8AC3E}">
        <p14:creationId xmlns:p14="http://schemas.microsoft.com/office/powerpoint/2010/main" val="18768135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1">
            <a:extLst>
              <a:ext uri="{FF2B5EF4-FFF2-40B4-BE49-F238E27FC236}">
                <a16:creationId xmlns:a16="http://schemas.microsoft.com/office/drawing/2014/main" id="{85B1F7F9-F7FD-E982-0BC4-214A986FD7A6}"/>
              </a:ext>
            </a:extLst>
          </p:cNvPr>
          <p:cNvSpPr>
            <a:spLocks noGrp="1"/>
          </p:cNvSpPr>
          <p:nvPr>
            <p:ph type="dt" sz="half" idx="10"/>
          </p:nvPr>
        </p:nvSpPr>
        <p:spPr/>
        <p:txBody>
          <a:bodyPr/>
          <a:lstStyle>
            <a:lvl1pPr>
              <a:defRPr/>
            </a:lvl1pPr>
          </a:lstStyle>
          <a:p>
            <a:pPr>
              <a:defRPr/>
            </a:pPr>
            <a:endParaRPr lang="nb-NO"/>
          </a:p>
        </p:txBody>
      </p:sp>
      <p:sp>
        <p:nvSpPr>
          <p:cNvPr id="6" name="Plassholder for bunntekst 2">
            <a:extLst>
              <a:ext uri="{FF2B5EF4-FFF2-40B4-BE49-F238E27FC236}">
                <a16:creationId xmlns:a16="http://schemas.microsoft.com/office/drawing/2014/main" id="{7FA09361-6D78-BA9E-A8FF-70E4752F1F5B}"/>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3">
            <a:extLst>
              <a:ext uri="{FF2B5EF4-FFF2-40B4-BE49-F238E27FC236}">
                <a16:creationId xmlns:a16="http://schemas.microsoft.com/office/drawing/2014/main" id="{573B31F8-5E5E-C838-0970-7CFEBF2F81AB}"/>
              </a:ext>
            </a:extLst>
          </p:cNvPr>
          <p:cNvSpPr>
            <a:spLocks noGrp="1"/>
          </p:cNvSpPr>
          <p:nvPr>
            <p:ph type="sldNum" sz="quarter" idx="12"/>
          </p:nvPr>
        </p:nvSpPr>
        <p:spPr/>
        <p:txBody>
          <a:bodyPr/>
          <a:lstStyle>
            <a:lvl1pPr>
              <a:defRPr/>
            </a:lvl1pPr>
          </a:lstStyle>
          <a:p>
            <a:pPr>
              <a:defRPr/>
            </a:pPr>
            <a:fld id="{9CE193CB-B5C6-4CBE-9C0A-DDC41B9CCFC1}" type="slidenum">
              <a:rPr lang="nb-NO" altLang="nb-NO"/>
              <a:pPr>
                <a:defRPr/>
              </a:pPr>
              <a:t>‹#›</a:t>
            </a:fld>
            <a:endParaRPr lang="nb-NO" altLang="nb-NO"/>
          </a:p>
        </p:txBody>
      </p:sp>
    </p:spTree>
    <p:extLst>
      <p:ext uri="{BB962C8B-B14F-4D97-AF65-F5344CB8AC3E}">
        <p14:creationId xmlns:p14="http://schemas.microsoft.com/office/powerpoint/2010/main" val="350548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44341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1">
            <a:extLst>
              <a:ext uri="{FF2B5EF4-FFF2-40B4-BE49-F238E27FC236}">
                <a16:creationId xmlns:a16="http://schemas.microsoft.com/office/drawing/2014/main" id="{687D83E4-16A0-F036-93D0-C3BA6A2F5D7A}"/>
              </a:ext>
            </a:extLst>
          </p:cNvPr>
          <p:cNvSpPr>
            <a:spLocks noGrp="1"/>
          </p:cNvSpPr>
          <p:nvPr>
            <p:ph type="dt" sz="half" idx="10"/>
          </p:nvPr>
        </p:nvSpPr>
        <p:spPr/>
        <p:txBody>
          <a:bodyPr/>
          <a:lstStyle>
            <a:lvl1pPr>
              <a:defRPr/>
            </a:lvl1pPr>
          </a:lstStyle>
          <a:p>
            <a:pPr>
              <a:defRPr/>
            </a:pPr>
            <a:endParaRPr lang="nb-NO"/>
          </a:p>
        </p:txBody>
      </p:sp>
      <p:sp>
        <p:nvSpPr>
          <p:cNvPr id="8" name="Plassholder for bunntekst 2">
            <a:extLst>
              <a:ext uri="{FF2B5EF4-FFF2-40B4-BE49-F238E27FC236}">
                <a16:creationId xmlns:a16="http://schemas.microsoft.com/office/drawing/2014/main" id="{0A6CBA0D-07CF-FC0C-3ECB-627051C7434E}"/>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9" name="Plassholder for lysbildenummer 3">
            <a:extLst>
              <a:ext uri="{FF2B5EF4-FFF2-40B4-BE49-F238E27FC236}">
                <a16:creationId xmlns:a16="http://schemas.microsoft.com/office/drawing/2014/main" id="{8471ECA4-725C-93BB-5AEF-B68E95FEB99A}"/>
              </a:ext>
            </a:extLst>
          </p:cNvPr>
          <p:cNvSpPr>
            <a:spLocks noGrp="1"/>
          </p:cNvSpPr>
          <p:nvPr>
            <p:ph type="sldNum" sz="quarter" idx="12"/>
          </p:nvPr>
        </p:nvSpPr>
        <p:spPr/>
        <p:txBody>
          <a:bodyPr/>
          <a:lstStyle>
            <a:lvl1pPr>
              <a:defRPr/>
            </a:lvl1pPr>
          </a:lstStyle>
          <a:p>
            <a:pPr>
              <a:defRPr/>
            </a:pPr>
            <a:fld id="{9892E2CD-99C8-4F12-A533-24E76C83749A}" type="slidenum">
              <a:rPr lang="nb-NO" altLang="nb-NO"/>
              <a:pPr>
                <a:defRPr/>
              </a:pPr>
              <a:t>‹#›</a:t>
            </a:fld>
            <a:endParaRPr lang="nb-NO" altLang="nb-NO"/>
          </a:p>
        </p:txBody>
      </p:sp>
    </p:spTree>
    <p:extLst>
      <p:ext uri="{BB962C8B-B14F-4D97-AF65-F5344CB8AC3E}">
        <p14:creationId xmlns:p14="http://schemas.microsoft.com/office/powerpoint/2010/main" val="1959801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1">
            <a:extLst>
              <a:ext uri="{FF2B5EF4-FFF2-40B4-BE49-F238E27FC236}">
                <a16:creationId xmlns:a16="http://schemas.microsoft.com/office/drawing/2014/main" id="{0423CFCB-D22C-E166-68C1-782BD56B984B}"/>
              </a:ext>
            </a:extLst>
          </p:cNvPr>
          <p:cNvSpPr>
            <a:spLocks noGrp="1"/>
          </p:cNvSpPr>
          <p:nvPr>
            <p:ph type="dt" sz="half" idx="10"/>
          </p:nvPr>
        </p:nvSpPr>
        <p:spPr/>
        <p:txBody>
          <a:bodyPr/>
          <a:lstStyle>
            <a:lvl1pPr>
              <a:defRPr/>
            </a:lvl1pPr>
          </a:lstStyle>
          <a:p>
            <a:pPr>
              <a:defRPr/>
            </a:pPr>
            <a:endParaRPr lang="nb-NO"/>
          </a:p>
        </p:txBody>
      </p:sp>
      <p:sp>
        <p:nvSpPr>
          <p:cNvPr id="4" name="Plassholder for bunntekst 2">
            <a:extLst>
              <a:ext uri="{FF2B5EF4-FFF2-40B4-BE49-F238E27FC236}">
                <a16:creationId xmlns:a16="http://schemas.microsoft.com/office/drawing/2014/main" id="{2F85FAEB-1804-A3A0-6B19-E8E9CE8A5E76}"/>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5" name="Plassholder for lysbildenummer 3">
            <a:extLst>
              <a:ext uri="{FF2B5EF4-FFF2-40B4-BE49-F238E27FC236}">
                <a16:creationId xmlns:a16="http://schemas.microsoft.com/office/drawing/2014/main" id="{085198FB-0522-91F0-62BD-41CBE47DFF36}"/>
              </a:ext>
            </a:extLst>
          </p:cNvPr>
          <p:cNvSpPr>
            <a:spLocks noGrp="1"/>
          </p:cNvSpPr>
          <p:nvPr>
            <p:ph type="sldNum" sz="quarter" idx="12"/>
          </p:nvPr>
        </p:nvSpPr>
        <p:spPr/>
        <p:txBody>
          <a:bodyPr/>
          <a:lstStyle>
            <a:lvl1pPr>
              <a:defRPr/>
            </a:lvl1pPr>
          </a:lstStyle>
          <a:p>
            <a:pPr>
              <a:defRPr/>
            </a:pPr>
            <a:fld id="{5FE04F45-EC28-497E-8F57-DA77A39B960D}" type="slidenum">
              <a:rPr lang="nb-NO" altLang="nb-NO"/>
              <a:pPr>
                <a:defRPr/>
              </a:pPr>
              <a:t>‹#›</a:t>
            </a:fld>
            <a:endParaRPr lang="nb-NO" altLang="nb-NO"/>
          </a:p>
        </p:txBody>
      </p:sp>
    </p:spTree>
    <p:extLst>
      <p:ext uri="{BB962C8B-B14F-4D97-AF65-F5344CB8AC3E}">
        <p14:creationId xmlns:p14="http://schemas.microsoft.com/office/powerpoint/2010/main" val="36284312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546549A-B1E9-D4D4-875F-AEB1D72941F2}"/>
              </a:ext>
            </a:extLst>
          </p:cNvPr>
          <p:cNvSpPr>
            <a:spLocks noGrp="1"/>
          </p:cNvSpPr>
          <p:nvPr>
            <p:ph type="dt" sz="half" idx="10"/>
          </p:nvPr>
        </p:nvSpPr>
        <p:spPr/>
        <p:txBody>
          <a:bodyPr/>
          <a:lstStyle>
            <a:lvl1pPr>
              <a:defRPr/>
            </a:lvl1pPr>
          </a:lstStyle>
          <a:p>
            <a:pPr>
              <a:defRPr/>
            </a:pPr>
            <a:endParaRPr lang="nb-NO"/>
          </a:p>
        </p:txBody>
      </p:sp>
      <p:sp>
        <p:nvSpPr>
          <p:cNvPr id="3" name="Plassholder for bunntekst 2">
            <a:extLst>
              <a:ext uri="{FF2B5EF4-FFF2-40B4-BE49-F238E27FC236}">
                <a16:creationId xmlns:a16="http://schemas.microsoft.com/office/drawing/2014/main" id="{87161E20-1D54-212D-0987-903469F1430C}"/>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4" name="Plassholder for lysbildenummer 3">
            <a:extLst>
              <a:ext uri="{FF2B5EF4-FFF2-40B4-BE49-F238E27FC236}">
                <a16:creationId xmlns:a16="http://schemas.microsoft.com/office/drawing/2014/main" id="{8963FD4E-F127-ED23-DB98-8B75F82E3720}"/>
              </a:ext>
            </a:extLst>
          </p:cNvPr>
          <p:cNvSpPr>
            <a:spLocks noGrp="1"/>
          </p:cNvSpPr>
          <p:nvPr>
            <p:ph type="sldNum" sz="quarter" idx="12"/>
          </p:nvPr>
        </p:nvSpPr>
        <p:spPr/>
        <p:txBody>
          <a:bodyPr/>
          <a:lstStyle>
            <a:lvl1pPr>
              <a:defRPr/>
            </a:lvl1pPr>
          </a:lstStyle>
          <a:p>
            <a:pPr>
              <a:defRPr/>
            </a:pPr>
            <a:fld id="{F4A8D9C6-C589-4AE8-A50E-D1AC291BFEFB}" type="slidenum">
              <a:rPr lang="nb-NO" altLang="nb-NO"/>
              <a:pPr>
                <a:defRPr/>
              </a:pPr>
              <a:t>‹#›</a:t>
            </a:fld>
            <a:endParaRPr lang="nb-NO" altLang="nb-NO"/>
          </a:p>
        </p:txBody>
      </p:sp>
    </p:spTree>
    <p:extLst>
      <p:ext uri="{BB962C8B-B14F-4D97-AF65-F5344CB8AC3E}">
        <p14:creationId xmlns:p14="http://schemas.microsoft.com/office/powerpoint/2010/main" val="2512555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1">
            <a:extLst>
              <a:ext uri="{FF2B5EF4-FFF2-40B4-BE49-F238E27FC236}">
                <a16:creationId xmlns:a16="http://schemas.microsoft.com/office/drawing/2014/main" id="{A7F8B6A9-8478-1CEE-DE92-18067F36EA83}"/>
              </a:ext>
            </a:extLst>
          </p:cNvPr>
          <p:cNvSpPr>
            <a:spLocks noGrp="1"/>
          </p:cNvSpPr>
          <p:nvPr>
            <p:ph type="dt" sz="half" idx="10"/>
          </p:nvPr>
        </p:nvSpPr>
        <p:spPr/>
        <p:txBody>
          <a:bodyPr/>
          <a:lstStyle>
            <a:lvl1pPr>
              <a:defRPr/>
            </a:lvl1pPr>
          </a:lstStyle>
          <a:p>
            <a:pPr>
              <a:defRPr/>
            </a:pPr>
            <a:endParaRPr lang="nb-NO"/>
          </a:p>
        </p:txBody>
      </p:sp>
      <p:sp>
        <p:nvSpPr>
          <p:cNvPr id="6" name="Plassholder for bunntekst 2">
            <a:extLst>
              <a:ext uri="{FF2B5EF4-FFF2-40B4-BE49-F238E27FC236}">
                <a16:creationId xmlns:a16="http://schemas.microsoft.com/office/drawing/2014/main" id="{D71A026A-8C7A-8C21-C179-852561BB00E1}"/>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3">
            <a:extLst>
              <a:ext uri="{FF2B5EF4-FFF2-40B4-BE49-F238E27FC236}">
                <a16:creationId xmlns:a16="http://schemas.microsoft.com/office/drawing/2014/main" id="{C886B896-9485-C5E1-4940-EF13BC88F190}"/>
              </a:ext>
            </a:extLst>
          </p:cNvPr>
          <p:cNvSpPr>
            <a:spLocks noGrp="1"/>
          </p:cNvSpPr>
          <p:nvPr>
            <p:ph type="sldNum" sz="quarter" idx="12"/>
          </p:nvPr>
        </p:nvSpPr>
        <p:spPr/>
        <p:txBody>
          <a:bodyPr/>
          <a:lstStyle>
            <a:lvl1pPr>
              <a:defRPr/>
            </a:lvl1pPr>
          </a:lstStyle>
          <a:p>
            <a:pPr>
              <a:defRPr/>
            </a:pPr>
            <a:fld id="{B1D54D1E-4A4B-4507-8204-1B95A7486C91}" type="slidenum">
              <a:rPr lang="nb-NO" altLang="nb-NO"/>
              <a:pPr>
                <a:defRPr/>
              </a:pPr>
              <a:t>‹#›</a:t>
            </a:fld>
            <a:endParaRPr lang="nb-NO" altLang="nb-NO"/>
          </a:p>
        </p:txBody>
      </p:sp>
    </p:spTree>
    <p:extLst>
      <p:ext uri="{BB962C8B-B14F-4D97-AF65-F5344CB8AC3E}">
        <p14:creationId xmlns:p14="http://schemas.microsoft.com/office/powerpoint/2010/main" val="41839224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1">
            <a:extLst>
              <a:ext uri="{FF2B5EF4-FFF2-40B4-BE49-F238E27FC236}">
                <a16:creationId xmlns:a16="http://schemas.microsoft.com/office/drawing/2014/main" id="{C30AE487-EF40-8104-F723-9A4B7563E161}"/>
              </a:ext>
            </a:extLst>
          </p:cNvPr>
          <p:cNvSpPr>
            <a:spLocks noGrp="1"/>
          </p:cNvSpPr>
          <p:nvPr>
            <p:ph type="dt" sz="half" idx="10"/>
          </p:nvPr>
        </p:nvSpPr>
        <p:spPr/>
        <p:txBody>
          <a:bodyPr/>
          <a:lstStyle>
            <a:lvl1pPr>
              <a:defRPr/>
            </a:lvl1pPr>
          </a:lstStyle>
          <a:p>
            <a:pPr>
              <a:defRPr/>
            </a:pPr>
            <a:endParaRPr lang="nb-NO"/>
          </a:p>
        </p:txBody>
      </p:sp>
      <p:sp>
        <p:nvSpPr>
          <p:cNvPr id="6" name="Plassholder for bunntekst 2">
            <a:extLst>
              <a:ext uri="{FF2B5EF4-FFF2-40B4-BE49-F238E27FC236}">
                <a16:creationId xmlns:a16="http://schemas.microsoft.com/office/drawing/2014/main" id="{34E4161E-3DBB-0F5A-7E84-D2072D43E964}"/>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3">
            <a:extLst>
              <a:ext uri="{FF2B5EF4-FFF2-40B4-BE49-F238E27FC236}">
                <a16:creationId xmlns:a16="http://schemas.microsoft.com/office/drawing/2014/main" id="{781998C0-3F05-7208-D928-FD6D92D48EFE}"/>
              </a:ext>
            </a:extLst>
          </p:cNvPr>
          <p:cNvSpPr>
            <a:spLocks noGrp="1"/>
          </p:cNvSpPr>
          <p:nvPr>
            <p:ph type="sldNum" sz="quarter" idx="12"/>
          </p:nvPr>
        </p:nvSpPr>
        <p:spPr/>
        <p:txBody>
          <a:bodyPr/>
          <a:lstStyle>
            <a:lvl1pPr>
              <a:defRPr/>
            </a:lvl1pPr>
          </a:lstStyle>
          <a:p>
            <a:pPr>
              <a:defRPr/>
            </a:pPr>
            <a:fld id="{04AEB9C5-C7EE-4BFF-BFFB-8DC5022F095E}" type="slidenum">
              <a:rPr lang="nb-NO" altLang="nb-NO"/>
              <a:pPr>
                <a:defRPr/>
              </a:pPr>
              <a:t>‹#›</a:t>
            </a:fld>
            <a:endParaRPr lang="nb-NO" altLang="nb-NO"/>
          </a:p>
        </p:txBody>
      </p:sp>
    </p:spTree>
    <p:extLst>
      <p:ext uri="{BB962C8B-B14F-4D97-AF65-F5344CB8AC3E}">
        <p14:creationId xmlns:p14="http://schemas.microsoft.com/office/powerpoint/2010/main" val="1932347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1">
            <a:extLst>
              <a:ext uri="{FF2B5EF4-FFF2-40B4-BE49-F238E27FC236}">
                <a16:creationId xmlns:a16="http://schemas.microsoft.com/office/drawing/2014/main" id="{0DECA7FE-0038-AA09-9B47-CD0A30EA643D}"/>
              </a:ext>
            </a:extLst>
          </p:cNvPr>
          <p:cNvSpPr>
            <a:spLocks noGrp="1"/>
          </p:cNvSpPr>
          <p:nvPr>
            <p:ph type="dt" sz="half" idx="10"/>
          </p:nvPr>
        </p:nvSpPr>
        <p:spPr/>
        <p:txBody>
          <a:bodyPr/>
          <a:lstStyle>
            <a:lvl1pPr>
              <a:defRPr/>
            </a:lvl1pPr>
          </a:lstStyle>
          <a:p>
            <a:pPr>
              <a:defRPr/>
            </a:pPr>
            <a:endParaRPr lang="nb-NO"/>
          </a:p>
        </p:txBody>
      </p:sp>
      <p:sp>
        <p:nvSpPr>
          <p:cNvPr id="5" name="Plassholder for bunntekst 2">
            <a:extLst>
              <a:ext uri="{FF2B5EF4-FFF2-40B4-BE49-F238E27FC236}">
                <a16:creationId xmlns:a16="http://schemas.microsoft.com/office/drawing/2014/main" id="{0652F66A-108B-DB4C-8A18-D5940ABD58EE}"/>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3">
            <a:extLst>
              <a:ext uri="{FF2B5EF4-FFF2-40B4-BE49-F238E27FC236}">
                <a16:creationId xmlns:a16="http://schemas.microsoft.com/office/drawing/2014/main" id="{59B91D70-157E-0664-638E-D10E5DBBA4B9}"/>
              </a:ext>
            </a:extLst>
          </p:cNvPr>
          <p:cNvSpPr>
            <a:spLocks noGrp="1"/>
          </p:cNvSpPr>
          <p:nvPr>
            <p:ph type="sldNum" sz="quarter" idx="12"/>
          </p:nvPr>
        </p:nvSpPr>
        <p:spPr/>
        <p:txBody>
          <a:bodyPr/>
          <a:lstStyle>
            <a:lvl1pPr>
              <a:defRPr/>
            </a:lvl1pPr>
          </a:lstStyle>
          <a:p>
            <a:pPr>
              <a:defRPr/>
            </a:pPr>
            <a:fld id="{E1D1B533-BE2B-4F15-A4DD-6FF3F817156F}" type="slidenum">
              <a:rPr lang="nb-NO" altLang="nb-NO"/>
              <a:pPr>
                <a:defRPr/>
              </a:pPr>
              <a:t>‹#›</a:t>
            </a:fld>
            <a:endParaRPr lang="nb-NO" altLang="nb-NO"/>
          </a:p>
        </p:txBody>
      </p:sp>
    </p:spTree>
    <p:extLst>
      <p:ext uri="{BB962C8B-B14F-4D97-AF65-F5344CB8AC3E}">
        <p14:creationId xmlns:p14="http://schemas.microsoft.com/office/powerpoint/2010/main" val="28445011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1">
            <a:extLst>
              <a:ext uri="{FF2B5EF4-FFF2-40B4-BE49-F238E27FC236}">
                <a16:creationId xmlns:a16="http://schemas.microsoft.com/office/drawing/2014/main" id="{7915F6C9-AEA0-9D49-F8BB-8EC9DDB1271C}"/>
              </a:ext>
            </a:extLst>
          </p:cNvPr>
          <p:cNvSpPr>
            <a:spLocks noGrp="1"/>
          </p:cNvSpPr>
          <p:nvPr>
            <p:ph type="dt" sz="half" idx="10"/>
          </p:nvPr>
        </p:nvSpPr>
        <p:spPr/>
        <p:txBody>
          <a:bodyPr/>
          <a:lstStyle>
            <a:lvl1pPr>
              <a:defRPr/>
            </a:lvl1pPr>
          </a:lstStyle>
          <a:p>
            <a:pPr>
              <a:defRPr/>
            </a:pPr>
            <a:endParaRPr lang="nb-NO"/>
          </a:p>
        </p:txBody>
      </p:sp>
      <p:sp>
        <p:nvSpPr>
          <p:cNvPr id="5" name="Plassholder for bunntekst 2">
            <a:extLst>
              <a:ext uri="{FF2B5EF4-FFF2-40B4-BE49-F238E27FC236}">
                <a16:creationId xmlns:a16="http://schemas.microsoft.com/office/drawing/2014/main" id="{5B73AFDA-40AC-D713-5448-687BDF5750C1}"/>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3">
            <a:extLst>
              <a:ext uri="{FF2B5EF4-FFF2-40B4-BE49-F238E27FC236}">
                <a16:creationId xmlns:a16="http://schemas.microsoft.com/office/drawing/2014/main" id="{F0064E35-038D-A52F-1422-0F03D9936A55}"/>
              </a:ext>
            </a:extLst>
          </p:cNvPr>
          <p:cNvSpPr>
            <a:spLocks noGrp="1"/>
          </p:cNvSpPr>
          <p:nvPr>
            <p:ph type="sldNum" sz="quarter" idx="12"/>
          </p:nvPr>
        </p:nvSpPr>
        <p:spPr/>
        <p:txBody>
          <a:bodyPr/>
          <a:lstStyle>
            <a:lvl1pPr>
              <a:defRPr/>
            </a:lvl1pPr>
          </a:lstStyle>
          <a:p>
            <a:pPr>
              <a:defRPr/>
            </a:pPr>
            <a:fld id="{F014735F-FE30-4795-8713-2DD077426D2D}" type="slidenum">
              <a:rPr lang="nb-NO" altLang="nb-NO"/>
              <a:pPr>
                <a:defRPr/>
              </a:pPr>
              <a:t>‹#›</a:t>
            </a:fld>
            <a:endParaRPr lang="nb-NO" altLang="nb-NO"/>
          </a:p>
        </p:txBody>
      </p:sp>
    </p:spTree>
    <p:extLst>
      <p:ext uri="{BB962C8B-B14F-4D97-AF65-F5344CB8AC3E}">
        <p14:creationId xmlns:p14="http://schemas.microsoft.com/office/powerpoint/2010/main" val="40100998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C8BEC43-DED9-9B84-B0C7-62060479FD30}"/>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C0E12551-3D86-2BBB-0A1C-C7559D316675}"/>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44108C10-2821-EFC2-1B93-88BD8FB8EA53}"/>
              </a:ext>
            </a:extLst>
          </p:cNvPr>
          <p:cNvSpPr>
            <a:spLocks noGrp="1"/>
          </p:cNvSpPr>
          <p:nvPr>
            <p:ph type="sldNum" sz="quarter" idx="12"/>
          </p:nvPr>
        </p:nvSpPr>
        <p:spPr/>
        <p:txBody>
          <a:bodyPr/>
          <a:lstStyle>
            <a:lvl1pPr>
              <a:defRPr/>
            </a:lvl1pPr>
          </a:lstStyle>
          <a:p>
            <a:pPr>
              <a:defRPr/>
            </a:pPr>
            <a:fld id="{74D844B9-65F9-4B57-9A15-A13D8777F722}" type="slidenum">
              <a:rPr lang="nb-NO" altLang="nb-NO"/>
              <a:pPr>
                <a:defRPr/>
              </a:pPr>
              <a:t>‹#›</a:t>
            </a:fld>
            <a:endParaRPr lang="nb-NO" altLang="nb-NO"/>
          </a:p>
        </p:txBody>
      </p:sp>
    </p:spTree>
    <p:extLst>
      <p:ext uri="{BB962C8B-B14F-4D97-AF65-F5344CB8AC3E}">
        <p14:creationId xmlns:p14="http://schemas.microsoft.com/office/powerpoint/2010/main" val="31391032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BF0C2CC-4A47-417D-03F7-53F91C0405DB}"/>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FC1E8920-755A-9F4C-EB62-9881060858AC}"/>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CC684A09-B21C-6138-6B4E-8565372BDEF0}"/>
              </a:ext>
            </a:extLst>
          </p:cNvPr>
          <p:cNvSpPr>
            <a:spLocks noGrp="1"/>
          </p:cNvSpPr>
          <p:nvPr>
            <p:ph type="sldNum" sz="quarter" idx="12"/>
          </p:nvPr>
        </p:nvSpPr>
        <p:spPr/>
        <p:txBody>
          <a:bodyPr/>
          <a:lstStyle>
            <a:lvl1pPr>
              <a:defRPr/>
            </a:lvl1pPr>
          </a:lstStyle>
          <a:p>
            <a:pPr>
              <a:defRPr/>
            </a:pPr>
            <a:fld id="{A52AB1F0-A9EA-4057-A22E-B05DF71F5331}" type="slidenum">
              <a:rPr lang="nb-NO" altLang="nb-NO"/>
              <a:pPr>
                <a:defRPr/>
              </a:pPr>
              <a:t>‹#›</a:t>
            </a:fld>
            <a:endParaRPr lang="nb-NO" altLang="nb-NO"/>
          </a:p>
        </p:txBody>
      </p:sp>
    </p:spTree>
    <p:extLst>
      <p:ext uri="{BB962C8B-B14F-4D97-AF65-F5344CB8AC3E}">
        <p14:creationId xmlns:p14="http://schemas.microsoft.com/office/powerpoint/2010/main" val="6473047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10E27C6-A53E-7044-F8A1-5F353E1DF77C}"/>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F102AE11-1557-7359-16F4-387340F2A3B9}"/>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BEE8AD50-D2D5-4793-C905-6A256A0C9C34}"/>
              </a:ext>
            </a:extLst>
          </p:cNvPr>
          <p:cNvSpPr>
            <a:spLocks noGrp="1"/>
          </p:cNvSpPr>
          <p:nvPr>
            <p:ph type="sldNum" sz="quarter" idx="12"/>
          </p:nvPr>
        </p:nvSpPr>
        <p:spPr/>
        <p:txBody>
          <a:bodyPr/>
          <a:lstStyle>
            <a:lvl1pPr>
              <a:defRPr/>
            </a:lvl1pPr>
          </a:lstStyle>
          <a:p>
            <a:pPr>
              <a:defRPr/>
            </a:pPr>
            <a:fld id="{8F94757D-666E-4F2E-82B2-8778F4600D8F}" type="slidenum">
              <a:rPr lang="nb-NO" altLang="nb-NO"/>
              <a:pPr>
                <a:defRPr/>
              </a:pPr>
              <a:t>‹#›</a:t>
            </a:fld>
            <a:endParaRPr lang="nb-NO" altLang="nb-NO"/>
          </a:p>
        </p:txBody>
      </p:sp>
    </p:spTree>
    <p:extLst>
      <p:ext uri="{BB962C8B-B14F-4D97-AF65-F5344CB8AC3E}">
        <p14:creationId xmlns:p14="http://schemas.microsoft.com/office/powerpoint/2010/main" val="313945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764DE79-268F-4C1A-8933-263129D2AF90}"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64747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584C4C52-A270-D5B7-FEA5-B9E6D883E909}"/>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7E159052-B15E-5AE1-CDCD-7CDC4CE8767F}"/>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64A25D62-6C1E-A4D9-68ED-75E697CE8F4D}"/>
              </a:ext>
            </a:extLst>
          </p:cNvPr>
          <p:cNvSpPr>
            <a:spLocks noGrp="1"/>
          </p:cNvSpPr>
          <p:nvPr>
            <p:ph type="sldNum" sz="quarter" idx="12"/>
          </p:nvPr>
        </p:nvSpPr>
        <p:spPr/>
        <p:txBody>
          <a:bodyPr/>
          <a:lstStyle>
            <a:lvl1pPr>
              <a:defRPr/>
            </a:lvl1pPr>
          </a:lstStyle>
          <a:p>
            <a:pPr>
              <a:defRPr/>
            </a:pPr>
            <a:fld id="{C734EE24-21AA-42CA-BAC1-D7E2E81EC863}" type="slidenum">
              <a:rPr lang="nb-NO" altLang="nb-NO"/>
              <a:pPr>
                <a:defRPr/>
              </a:pPr>
              <a:t>‹#›</a:t>
            </a:fld>
            <a:endParaRPr lang="nb-NO" altLang="nb-NO"/>
          </a:p>
        </p:txBody>
      </p:sp>
    </p:spTree>
    <p:extLst>
      <p:ext uri="{BB962C8B-B14F-4D97-AF65-F5344CB8AC3E}">
        <p14:creationId xmlns:p14="http://schemas.microsoft.com/office/powerpoint/2010/main" val="7683181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a:extLst>
              <a:ext uri="{FF2B5EF4-FFF2-40B4-BE49-F238E27FC236}">
                <a16:creationId xmlns:a16="http://schemas.microsoft.com/office/drawing/2014/main" id="{35110452-A683-9B21-AE6C-84FDAB4D0A18}"/>
              </a:ext>
            </a:extLst>
          </p:cNvPr>
          <p:cNvSpPr>
            <a:spLocks noGrp="1"/>
          </p:cNvSpPr>
          <p:nvPr>
            <p:ph type="dt" sz="half" idx="10"/>
          </p:nvPr>
        </p:nvSpPr>
        <p:spPr/>
        <p:txBody>
          <a:bodyPr/>
          <a:lstStyle>
            <a:lvl1pPr>
              <a:defRPr/>
            </a:lvl1pPr>
          </a:lstStyle>
          <a:p>
            <a:pPr>
              <a:defRPr/>
            </a:pPr>
            <a:endParaRPr lang="nb-NO"/>
          </a:p>
        </p:txBody>
      </p:sp>
      <p:sp>
        <p:nvSpPr>
          <p:cNvPr id="8" name="Plassholder for bunntekst 4">
            <a:extLst>
              <a:ext uri="{FF2B5EF4-FFF2-40B4-BE49-F238E27FC236}">
                <a16:creationId xmlns:a16="http://schemas.microsoft.com/office/drawing/2014/main" id="{CD881C86-3A6E-E807-21A3-CDF7987C5E57}"/>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9" name="Plassholder for lysbildenummer 5">
            <a:extLst>
              <a:ext uri="{FF2B5EF4-FFF2-40B4-BE49-F238E27FC236}">
                <a16:creationId xmlns:a16="http://schemas.microsoft.com/office/drawing/2014/main" id="{A451FDA0-117C-A57C-E777-A9D4D0554063}"/>
              </a:ext>
            </a:extLst>
          </p:cNvPr>
          <p:cNvSpPr>
            <a:spLocks noGrp="1"/>
          </p:cNvSpPr>
          <p:nvPr>
            <p:ph type="sldNum" sz="quarter" idx="12"/>
          </p:nvPr>
        </p:nvSpPr>
        <p:spPr/>
        <p:txBody>
          <a:bodyPr/>
          <a:lstStyle>
            <a:lvl1pPr>
              <a:defRPr/>
            </a:lvl1pPr>
          </a:lstStyle>
          <a:p>
            <a:pPr>
              <a:defRPr/>
            </a:pPr>
            <a:fld id="{DE01C8EF-86FA-4D68-B0B0-81B8F4A6D45A}" type="slidenum">
              <a:rPr lang="nb-NO" altLang="nb-NO"/>
              <a:pPr>
                <a:defRPr/>
              </a:pPr>
              <a:t>‹#›</a:t>
            </a:fld>
            <a:endParaRPr lang="nb-NO" altLang="nb-NO"/>
          </a:p>
        </p:txBody>
      </p:sp>
    </p:spTree>
    <p:extLst>
      <p:ext uri="{BB962C8B-B14F-4D97-AF65-F5344CB8AC3E}">
        <p14:creationId xmlns:p14="http://schemas.microsoft.com/office/powerpoint/2010/main" val="2261659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a:extLst>
              <a:ext uri="{FF2B5EF4-FFF2-40B4-BE49-F238E27FC236}">
                <a16:creationId xmlns:a16="http://schemas.microsoft.com/office/drawing/2014/main" id="{6F7B8CB5-6A13-B9E6-2E0B-0CA2AAC2DCA8}"/>
              </a:ext>
            </a:extLst>
          </p:cNvPr>
          <p:cNvSpPr>
            <a:spLocks noGrp="1"/>
          </p:cNvSpPr>
          <p:nvPr>
            <p:ph type="dt" sz="half" idx="10"/>
          </p:nvPr>
        </p:nvSpPr>
        <p:spPr/>
        <p:txBody>
          <a:bodyPr/>
          <a:lstStyle>
            <a:lvl1pPr>
              <a:defRPr/>
            </a:lvl1pPr>
          </a:lstStyle>
          <a:p>
            <a:pPr>
              <a:defRPr/>
            </a:pPr>
            <a:endParaRPr lang="nb-NO"/>
          </a:p>
        </p:txBody>
      </p:sp>
      <p:sp>
        <p:nvSpPr>
          <p:cNvPr id="4" name="Plassholder for bunntekst 4">
            <a:extLst>
              <a:ext uri="{FF2B5EF4-FFF2-40B4-BE49-F238E27FC236}">
                <a16:creationId xmlns:a16="http://schemas.microsoft.com/office/drawing/2014/main" id="{3D9A942C-E3D2-5CA9-233B-C21087AD1C6E}"/>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5" name="Plassholder for lysbildenummer 5">
            <a:extLst>
              <a:ext uri="{FF2B5EF4-FFF2-40B4-BE49-F238E27FC236}">
                <a16:creationId xmlns:a16="http://schemas.microsoft.com/office/drawing/2014/main" id="{EE18AC72-A9F7-A74B-C476-549D198C1985}"/>
              </a:ext>
            </a:extLst>
          </p:cNvPr>
          <p:cNvSpPr>
            <a:spLocks noGrp="1"/>
          </p:cNvSpPr>
          <p:nvPr>
            <p:ph type="sldNum" sz="quarter" idx="12"/>
          </p:nvPr>
        </p:nvSpPr>
        <p:spPr/>
        <p:txBody>
          <a:bodyPr/>
          <a:lstStyle>
            <a:lvl1pPr>
              <a:defRPr/>
            </a:lvl1pPr>
          </a:lstStyle>
          <a:p>
            <a:pPr>
              <a:defRPr/>
            </a:pPr>
            <a:fld id="{C2D29644-03FF-4AED-BEA9-82D15F6CDCEC}" type="slidenum">
              <a:rPr lang="nb-NO" altLang="nb-NO"/>
              <a:pPr>
                <a:defRPr/>
              </a:pPr>
              <a:t>‹#›</a:t>
            </a:fld>
            <a:endParaRPr lang="nb-NO" altLang="nb-NO"/>
          </a:p>
        </p:txBody>
      </p:sp>
    </p:spTree>
    <p:extLst>
      <p:ext uri="{BB962C8B-B14F-4D97-AF65-F5344CB8AC3E}">
        <p14:creationId xmlns:p14="http://schemas.microsoft.com/office/powerpoint/2010/main" val="18020748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575589A4-45AD-B569-A79C-D022C1049C54}"/>
              </a:ext>
            </a:extLst>
          </p:cNvPr>
          <p:cNvSpPr>
            <a:spLocks noGrp="1"/>
          </p:cNvSpPr>
          <p:nvPr>
            <p:ph type="dt" sz="half" idx="10"/>
          </p:nvPr>
        </p:nvSpPr>
        <p:spPr/>
        <p:txBody>
          <a:bodyPr/>
          <a:lstStyle>
            <a:lvl1pPr>
              <a:defRPr/>
            </a:lvl1pPr>
          </a:lstStyle>
          <a:p>
            <a:pPr>
              <a:defRPr/>
            </a:pPr>
            <a:endParaRPr lang="nb-NO"/>
          </a:p>
        </p:txBody>
      </p:sp>
      <p:sp>
        <p:nvSpPr>
          <p:cNvPr id="3" name="Plassholder for bunntekst 4">
            <a:extLst>
              <a:ext uri="{FF2B5EF4-FFF2-40B4-BE49-F238E27FC236}">
                <a16:creationId xmlns:a16="http://schemas.microsoft.com/office/drawing/2014/main" id="{73D364FC-F554-A659-1F13-2A7AEA9C7580}"/>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4" name="Plassholder for lysbildenummer 5">
            <a:extLst>
              <a:ext uri="{FF2B5EF4-FFF2-40B4-BE49-F238E27FC236}">
                <a16:creationId xmlns:a16="http://schemas.microsoft.com/office/drawing/2014/main" id="{270AEB5A-D4BB-C826-1FC9-C67FABCA7158}"/>
              </a:ext>
            </a:extLst>
          </p:cNvPr>
          <p:cNvSpPr>
            <a:spLocks noGrp="1"/>
          </p:cNvSpPr>
          <p:nvPr>
            <p:ph type="sldNum" sz="quarter" idx="12"/>
          </p:nvPr>
        </p:nvSpPr>
        <p:spPr/>
        <p:txBody>
          <a:bodyPr/>
          <a:lstStyle>
            <a:lvl1pPr>
              <a:defRPr/>
            </a:lvl1pPr>
          </a:lstStyle>
          <a:p>
            <a:pPr>
              <a:defRPr/>
            </a:pPr>
            <a:fld id="{845EC40B-B937-4864-93F9-E015A354D334}" type="slidenum">
              <a:rPr lang="nb-NO" altLang="nb-NO"/>
              <a:pPr>
                <a:defRPr/>
              </a:pPr>
              <a:t>‹#›</a:t>
            </a:fld>
            <a:endParaRPr lang="nb-NO" altLang="nb-NO"/>
          </a:p>
        </p:txBody>
      </p:sp>
    </p:spTree>
    <p:extLst>
      <p:ext uri="{BB962C8B-B14F-4D97-AF65-F5344CB8AC3E}">
        <p14:creationId xmlns:p14="http://schemas.microsoft.com/office/powerpoint/2010/main" val="36151654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76444964-5E37-FA8A-B345-95AA8BB78FFE}"/>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C4538CBA-8292-C93B-B4ED-3E100DFAA722}"/>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F6844F08-2B7E-BEDC-C0CF-16DD6B8760DA}"/>
              </a:ext>
            </a:extLst>
          </p:cNvPr>
          <p:cNvSpPr>
            <a:spLocks noGrp="1"/>
          </p:cNvSpPr>
          <p:nvPr>
            <p:ph type="sldNum" sz="quarter" idx="12"/>
          </p:nvPr>
        </p:nvSpPr>
        <p:spPr/>
        <p:txBody>
          <a:bodyPr/>
          <a:lstStyle>
            <a:lvl1pPr>
              <a:defRPr/>
            </a:lvl1pPr>
          </a:lstStyle>
          <a:p>
            <a:pPr>
              <a:defRPr/>
            </a:pPr>
            <a:fld id="{F27BAB6C-B313-4E76-A7F7-3F1C1CA34485}" type="slidenum">
              <a:rPr lang="nb-NO" altLang="nb-NO"/>
              <a:pPr>
                <a:defRPr/>
              </a:pPr>
              <a:t>‹#›</a:t>
            </a:fld>
            <a:endParaRPr lang="nb-NO" altLang="nb-NO"/>
          </a:p>
        </p:txBody>
      </p:sp>
    </p:spTree>
    <p:extLst>
      <p:ext uri="{BB962C8B-B14F-4D97-AF65-F5344CB8AC3E}">
        <p14:creationId xmlns:p14="http://schemas.microsoft.com/office/powerpoint/2010/main" val="8663292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F0234D8A-6B72-B75F-090A-F39D650E4BC6}"/>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ADF4FEE2-F1D6-2A05-A3D0-4A62A88C91A9}"/>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4DBC6302-3218-315F-735B-321996659F1A}"/>
              </a:ext>
            </a:extLst>
          </p:cNvPr>
          <p:cNvSpPr>
            <a:spLocks noGrp="1"/>
          </p:cNvSpPr>
          <p:nvPr>
            <p:ph type="sldNum" sz="quarter" idx="12"/>
          </p:nvPr>
        </p:nvSpPr>
        <p:spPr/>
        <p:txBody>
          <a:bodyPr/>
          <a:lstStyle>
            <a:lvl1pPr>
              <a:defRPr/>
            </a:lvl1pPr>
          </a:lstStyle>
          <a:p>
            <a:pPr>
              <a:defRPr/>
            </a:pPr>
            <a:fld id="{F1AF8C11-0F2A-47A4-AC74-EF5D1256DA9E}" type="slidenum">
              <a:rPr lang="nb-NO" altLang="nb-NO"/>
              <a:pPr>
                <a:defRPr/>
              </a:pPr>
              <a:t>‹#›</a:t>
            </a:fld>
            <a:endParaRPr lang="nb-NO" altLang="nb-NO"/>
          </a:p>
        </p:txBody>
      </p:sp>
    </p:spTree>
    <p:extLst>
      <p:ext uri="{BB962C8B-B14F-4D97-AF65-F5344CB8AC3E}">
        <p14:creationId xmlns:p14="http://schemas.microsoft.com/office/powerpoint/2010/main" val="3579855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F4AF5B2-A4B0-129D-8D5C-B22564211612}"/>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ABBFB8F4-C7D7-0A38-F268-9FE70D84B79B}"/>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D34A2393-8A32-87EE-A86B-E9D80FB811F1}"/>
              </a:ext>
            </a:extLst>
          </p:cNvPr>
          <p:cNvSpPr>
            <a:spLocks noGrp="1"/>
          </p:cNvSpPr>
          <p:nvPr>
            <p:ph type="sldNum" sz="quarter" idx="12"/>
          </p:nvPr>
        </p:nvSpPr>
        <p:spPr/>
        <p:txBody>
          <a:bodyPr/>
          <a:lstStyle>
            <a:lvl1pPr>
              <a:defRPr/>
            </a:lvl1pPr>
          </a:lstStyle>
          <a:p>
            <a:pPr>
              <a:defRPr/>
            </a:pPr>
            <a:fld id="{FA8F3231-BEE8-4D5A-948B-351FB5D5F903}" type="slidenum">
              <a:rPr lang="nb-NO" altLang="nb-NO"/>
              <a:pPr>
                <a:defRPr/>
              </a:pPr>
              <a:t>‹#›</a:t>
            </a:fld>
            <a:endParaRPr lang="nb-NO" altLang="nb-NO"/>
          </a:p>
        </p:txBody>
      </p:sp>
    </p:spTree>
    <p:extLst>
      <p:ext uri="{BB962C8B-B14F-4D97-AF65-F5344CB8AC3E}">
        <p14:creationId xmlns:p14="http://schemas.microsoft.com/office/powerpoint/2010/main" val="2349629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0246117-DF36-0E3B-66CD-58E2E73CFE28}"/>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8F5BF272-49A4-1A46-4EA7-865819A867D6}"/>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0C0281BC-4AAA-689E-DC73-098F0B5888F5}"/>
              </a:ext>
            </a:extLst>
          </p:cNvPr>
          <p:cNvSpPr>
            <a:spLocks noGrp="1"/>
          </p:cNvSpPr>
          <p:nvPr>
            <p:ph type="sldNum" sz="quarter" idx="12"/>
          </p:nvPr>
        </p:nvSpPr>
        <p:spPr/>
        <p:txBody>
          <a:bodyPr/>
          <a:lstStyle>
            <a:lvl1pPr>
              <a:defRPr/>
            </a:lvl1pPr>
          </a:lstStyle>
          <a:p>
            <a:pPr>
              <a:defRPr/>
            </a:pPr>
            <a:fld id="{5F59D7E1-7D37-43ED-8BA2-FAB9AA2D138D}" type="slidenum">
              <a:rPr lang="nb-NO" altLang="nb-NO"/>
              <a:pPr>
                <a:defRPr/>
              </a:pPr>
              <a:t>‹#›</a:t>
            </a:fld>
            <a:endParaRPr lang="nb-NO" altLang="nb-NO"/>
          </a:p>
        </p:txBody>
      </p:sp>
    </p:spTree>
    <p:extLst>
      <p:ext uri="{BB962C8B-B14F-4D97-AF65-F5344CB8AC3E}">
        <p14:creationId xmlns:p14="http://schemas.microsoft.com/office/powerpoint/2010/main" val="2315793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09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54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87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3501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764DE79-268F-4C1A-8933-263129D2AF90}"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838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764DE79-268F-4C1A-8933-263129D2AF90}" type="datetimeFigureOut">
              <a:rPr lang="en-US" dirty="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674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210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864F8BE-E801-4FC0-8F88-AE07A75C88C2}" type="datetime1">
              <a:rPr lang="nb-NO" smtClean="0"/>
              <a:t>22.09.2022</a:t>
            </a:fld>
            <a:endParaRPr lang="nb-NO" dirty="0"/>
          </a:p>
        </p:txBody>
      </p:sp>
      <p:sp>
        <p:nvSpPr>
          <p:cNvPr id="4" name="Plassholder for lysbildenummer 3"/>
          <p:cNvSpPr>
            <a:spLocks noGrp="1"/>
          </p:cNvSpPr>
          <p:nvPr>
            <p:ph type="sldNum" sz="quarter" idx="11"/>
          </p:nvPr>
        </p:nvSpPr>
        <p:spPr/>
        <p:txBody>
          <a:bodyPr/>
          <a:lstStyle/>
          <a:p>
            <a:fld id="{C789F410-4A70-428C-B47F-D4F6BCBB5050}" type="slidenum">
              <a:rPr lang="nb-NO" smtClean="0"/>
              <a:t>‹#›</a:t>
            </a:fld>
            <a:endParaRPr lang="nb-NO" dirty="0"/>
          </a:p>
        </p:txBody>
      </p:sp>
    </p:spTree>
    <p:extLst>
      <p:ext uri="{BB962C8B-B14F-4D97-AF65-F5344CB8AC3E}">
        <p14:creationId xmlns:p14="http://schemas.microsoft.com/office/powerpoint/2010/main" val="2423708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7693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539552" y="1052736"/>
            <a:ext cx="8424936" cy="4896544"/>
          </a:xfrm>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7"/>
          <p:cNvSpPr>
            <a:spLocks noGrp="1"/>
          </p:cNvSpPr>
          <p:nvPr>
            <p:ph type="title"/>
          </p:nvPr>
        </p:nvSpPr>
        <p:spPr>
          <a:xfrm>
            <a:off x="539552" y="188640"/>
            <a:ext cx="8424936" cy="792088"/>
          </a:xfrm>
        </p:spPr>
        <p:txBody>
          <a:bodyPr>
            <a:normAutofit/>
          </a:bodyPr>
          <a:lstStyle>
            <a:lvl1pPr>
              <a:defRPr sz="2800"/>
            </a:lvl1pPr>
          </a:lstStyle>
          <a:p>
            <a:r>
              <a:rPr lang="nb-NO"/>
              <a:t>Klikk for å redigere tittelstil</a:t>
            </a:r>
            <a:endParaRPr lang="nb-NO" dirty="0"/>
          </a:p>
        </p:txBody>
      </p:sp>
    </p:spTree>
    <p:extLst>
      <p:ext uri="{BB962C8B-B14F-4D97-AF65-F5344CB8AC3E}">
        <p14:creationId xmlns:p14="http://schemas.microsoft.com/office/powerpoint/2010/main" val="37975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6574C005-91C1-48FE-BD33-5A9A477C928C}" type="datetimeFigureOut">
              <a:rPr lang="nb-NO" smtClean="0"/>
              <a:t>22.09.2022</a:t>
            </a:fld>
            <a:endParaRPr lang="nb-NO"/>
          </a:p>
        </p:txBody>
      </p:sp>
      <p:sp>
        <p:nvSpPr>
          <p:cNvPr id="4" name="Plassholder for lysbildenummer 3"/>
          <p:cNvSpPr>
            <a:spLocks noGrp="1"/>
          </p:cNvSpPr>
          <p:nvPr>
            <p:ph type="sldNum" sz="quarter" idx="11"/>
          </p:nvPr>
        </p:nvSpPr>
        <p:spPr/>
        <p:txBody>
          <a:bodyPr/>
          <a:lstStyle/>
          <a:p>
            <a:fld id="{61C88F07-A350-4653-B95A-D8974D5CC30C}" type="slidenum">
              <a:rPr lang="nb-NO" smtClean="0"/>
              <a:t>‹#›</a:t>
            </a:fld>
            <a:endParaRPr lang="nb-NO"/>
          </a:p>
        </p:txBody>
      </p:sp>
    </p:spTree>
    <p:extLst>
      <p:ext uri="{BB962C8B-B14F-4D97-AF65-F5344CB8AC3E}">
        <p14:creationId xmlns:p14="http://schemas.microsoft.com/office/powerpoint/2010/main" val="1471529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32656"/>
            <a:ext cx="8064896" cy="1008112"/>
          </a:xfrm>
          <a:prstGeom prst="rect">
            <a:avLst/>
          </a:prstGeom>
        </p:spPr>
        <p:txBody>
          <a:bodyPr/>
          <a:lstStyle>
            <a:lvl1pPr>
              <a:defRPr sz="2800">
                <a:solidFill>
                  <a:schemeClr val="tx1"/>
                </a:solidFill>
              </a:defRPr>
            </a:lvl1pPr>
          </a:lstStyle>
          <a:p>
            <a:r>
              <a:rPr lang="nb-NO"/>
              <a:t>Klikk for å redigere tittelstil</a:t>
            </a:r>
            <a:endParaRPr lang="en-US"/>
          </a:p>
        </p:txBody>
      </p:sp>
      <p:sp>
        <p:nvSpPr>
          <p:cNvPr id="3" name="Plassholder for innhold 2"/>
          <p:cNvSpPr>
            <a:spLocks noGrp="1"/>
          </p:cNvSpPr>
          <p:nvPr>
            <p:ph idx="1"/>
          </p:nvPr>
        </p:nvSpPr>
        <p:spPr>
          <a:xfrm>
            <a:off x="683568" y="1484784"/>
            <a:ext cx="8064896" cy="4320480"/>
          </a:xfrm>
          <a:prstGeom prst="rect">
            <a:avLst/>
          </a:prstGeom>
        </p:spPr>
        <p:txBody>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786590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99592" y="1268760"/>
            <a:ext cx="7667129" cy="1362075"/>
          </a:xfrm>
          <a:prstGeom prst="rect">
            <a:avLst/>
          </a:prstGeom>
        </p:spPr>
        <p:txBody>
          <a:bodyPr anchor="t"/>
          <a:lstStyle>
            <a:lvl1pPr algn="l">
              <a:defRPr sz="4000" b="1" cap="all">
                <a:solidFill>
                  <a:schemeClr val="tx1"/>
                </a:solidFill>
              </a:defRPr>
            </a:lvl1pPr>
          </a:lstStyle>
          <a:p>
            <a:r>
              <a:rPr lang="nb-NO"/>
              <a:t>Klikk for å redigere tittelstil</a:t>
            </a:r>
            <a:endParaRPr lang="en-US" dirty="0"/>
          </a:p>
        </p:txBody>
      </p:sp>
      <p:sp>
        <p:nvSpPr>
          <p:cNvPr id="3" name="Plassholder for tekst 2"/>
          <p:cNvSpPr>
            <a:spLocks noGrp="1"/>
          </p:cNvSpPr>
          <p:nvPr>
            <p:ph type="body" idx="1"/>
          </p:nvPr>
        </p:nvSpPr>
        <p:spPr>
          <a:xfrm>
            <a:off x="971599" y="2906713"/>
            <a:ext cx="7523113"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05591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27584" y="222250"/>
            <a:ext cx="8075116" cy="974502"/>
          </a:xfrm>
          <a:prstGeom prst="rect">
            <a:avLst/>
          </a:prstGeom>
        </p:spPr>
        <p:txBody>
          <a:bodyPr/>
          <a:lstStyle>
            <a:lvl1pPr>
              <a:defRPr sz="2800">
                <a:solidFill>
                  <a:schemeClr val="tx1"/>
                </a:solidFill>
              </a:defRPr>
            </a:lvl1pPr>
          </a:lstStyle>
          <a:p>
            <a:r>
              <a:rPr lang="nb-NO"/>
              <a:t>Klikk for å redigere tittelstil</a:t>
            </a:r>
            <a:endParaRPr lang="en-US"/>
          </a:p>
        </p:txBody>
      </p:sp>
      <p:sp>
        <p:nvSpPr>
          <p:cNvPr id="3" name="Plassholder for innhold 2"/>
          <p:cNvSpPr>
            <a:spLocks noGrp="1"/>
          </p:cNvSpPr>
          <p:nvPr>
            <p:ph sz="half" idx="1"/>
          </p:nvPr>
        </p:nvSpPr>
        <p:spPr>
          <a:xfrm>
            <a:off x="827584" y="1340768"/>
            <a:ext cx="3816424" cy="43924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4860032" y="1340768"/>
            <a:ext cx="4042668" cy="43924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03393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516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eaLnBrk="0" hangingPunct="0">
              <a:defRPr>
                <a:latin typeface="Times New Roman" pitchFamily="18" charset="0"/>
                <a:cs typeface="+mn-cs"/>
              </a:defRPr>
            </a:lvl1pPr>
          </a:lstStyle>
          <a:p>
            <a:pPr>
              <a:defRPr/>
            </a:pPr>
            <a:endParaRPr lang="nb-NO"/>
          </a:p>
        </p:txBody>
      </p:sp>
      <p:sp>
        <p:nvSpPr>
          <p:cNvPr id="5" name="Plassholder for bunntekst 4"/>
          <p:cNvSpPr>
            <a:spLocks noGrp="1"/>
          </p:cNvSpPr>
          <p:nvPr>
            <p:ph type="ftr" sz="quarter" idx="11"/>
          </p:nvPr>
        </p:nvSpPr>
        <p:spPr>
          <a:xfrm>
            <a:off x="3124200" y="6245225"/>
            <a:ext cx="2895600" cy="476250"/>
          </a:xfrm>
          <a:prstGeom prst="rect">
            <a:avLst/>
          </a:prstGeom>
        </p:spPr>
        <p:txBody>
          <a:bodyPr/>
          <a:lstStyle>
            <a:lvl1pPr eaLnBrk="0" hangingPunct="0">
              <a:defRPr>
                <a:latin typeface="Times New Roman" pitchFamily="18" charset="0"/>
                <a:cs typeface="+mn-cs"/>
              </a:defRPr>
            </a:lvl1pPr>
          </a:lstStyle>
          <a:p>
            <a:pPr>
              <a:defRPr/>
            </a:pPr>
            <a:endParaRPr lang="nb-NO"/>
          </a:p>
        </p:txBody>
      </p:sp>
      <p:sp>
        <p:nvSpPr>
          <p:cNvPr id="6" name="Plassholder for lysbildenummer 5"/>
          <p:cNvSpPr>
            <a:spLocks noGrp="1"/>
          </p:cNvSpPr>
          <p:nvPr>
            <p:ph type="sldNum" sz="quarter" idx="12"/>
          </p:nvPr>
        </p:nvSpPr>
        <p:spPr/>
        <p:txBody>
          <a:bodyPr/>
          <a:lstStyle>
            <a:lvl1pPr eaLnBrk="0" hangingPunct="0">
              <a:defRPr>
                <a:latin typeface="Times New Roman" pitchFamily="18" charset="0"/>
                <a:cs typeface="+mn-cs"/>
              </a:defRPr>
            </a:lvl1pPr>
          </a:lstStyle>
          <a:p>
            <a:pPr>
              <a:defRPr/>
            </a:pPr>
            <a:fld id="{8D9A66E9-6261-486A-96A7-84805676EC59}" type="slidenum">
              <a:rPr lang="nb-NO"/>
              <a:pPr>
                <a:defRPr/>
              </a:pPr>
              <a:t>‹#›</a:t>
            </a:fld>
            <a:endParaRPr lang="nb-NO"/>
          </a:p>
        </p:txBody>
      </p:sp>
    </p:spTree>
    <p:extLst>
      <p:ext uri="{BB962C8B-B14F-4D97-AF65-F5344CB8AC3E}">
        <p14:creationId xmlns:p14="http://schemas.microsoft.com/office/powerpoint/2010/main" val="2991799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6FB23B20-1286-4AD1-975B-A6EED14741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4982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19240574-A86B-7CE9-5625-75A6ACF62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451100"/>
            <a:ext cx="84677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533400" y="990600"/>
            <a:ext cx="7772400" cy="914400"/>
          </a:xfrm>
        </p:spPr>
        <p:txBody>
          <a:bodyPr/>
          <a:lstStyle>
            <a:lvl1pPr>
              <a:defRPr sz="3400">
                <a:solidFill>
                  <a:schemeClr val="tx1"/>
                </a:solidFill>
              </a:defRPr>
            </a:lvl1pPr>
          </a:lstStyle>
          <a:p>
            <a:pPr lvl="0"/>
            <a:r>
              <a:rPr lang="nb-NO" altLang="nb-NO" noProof="0"/>
              <a:t>Klikk for å redigere tittelstil</a:t>
            </a:r>
          </a:p>
        </p:txBody>
      </p:sp>
      <p:sp>
        <p:nvSpPr>
          <p:cNvPr id="13316" name="Rectangle 4"/>
          <p:cNvSpPr>
            <a:spLocks noGrp="1" noChangeArrowheads="1"/>
          </p:cNvSpPr>
          <p:nvPr>
            <p:ph type="subTitle" idx="1"/>
          </p:nvPr>
        </p:nvSpPr>
        <p:spPr>
          <a:xfrm>
            <a:off x="533400" y="1752600"/>
            <a:ext cx="7772400" cy="609600"/>
          </a:xfrm>
        </p:spPr>
        <p:txBody>
          <a:bodyPr/>
          <a:lstStyle>
            <a:lvl1pPr marL="0" indent="0">
              <a:buFontTx/>
              <a:buNone/>
              <a:defRPr sz="1400"/>
            </a:lvl1pPr>
          </a:lstStyle>
          <a:p>
            <a:pPr lvl="0"/>
            <a:r>
              <a:rPr lang="nb-NO" altLang="nb-NO" noProof="0"/>
              <a:t>Klikk for å redigere undertittelstil i malen</a:t>
            </a:r>
          </a:p>
        </p:txBody>
      </p:sp>
    </p:spTree>
    <p:extLst>
      <p:ext uri="{BB962C8B-B14F-4D97-AF65-F5344CB8AC3E}">
        <p14:creationId xmlns:p14="http://schemas.microsoft.com/office/powerpoint/2010/main" val="137893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723B2622-C838-4BCF-A6B0-1EB588E25813}" type="datetime1">
              <a:rPr lang="nb-NO" smtClean="0"/>
              <a:t>22.09.2022</a:t>
            </a:fld>
            <a:endParaRPr lang="nb-NO"/>
          </a:p>
        </p:txBody>
      </p:sp>
      <p:sp>
        <p:nvSpPr>
          <p:cNvPr id="4" name="Plassholder for lysbildenummer 3"/>
          <p:cNvSpPr>
            <a:spLocks noGrp="1"/>
          </p:cNvSpPr>
          <p:nvPr>
            <p:ph type="sldNum" sz="quarter" idx="11"/>
          </p:nvPr>
        </p:nvSpPr>
        <p:spPr/>
        <p:txBody>
          <a:bodyPr/>
          <a:lstStyle/>
          <a:p>
            <a:fld id="{C789F410-4A70-428C-B47F-D4F6BCBB5050}" type="slidenum">
              <a:rPr lang="nb-NO" smtClean="0"/>
              <a:t>‹#›</a:t>
            </a:fld>
            <a:endParaRPr lang="nb-NO"/>
          </a:p>
        </p:txBody>
      </p:sp>
    </p:spTree>
    <p:extLst>
      <p:ext uri="{BB962C8B-B14F-4D97-AF65-F5344CB8AC3E}">
        <p14:creationId xmlns:p14="http://schemas.microsoft.com/office/powerpoint/2010/main" val="2035601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40220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Tree>
    <p:extLst>
      <p:ext uri="{BB962C8B-B14F-4D97-AF65-F5344CB8AC3E}">
        <p14:creationId xmlns:p14="http://schemas.microsoft.com/office/powerpoint/2010/main" val="322744789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85800" y="1676400"/>
            <a:ext cx="3505200" cy="381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343400" y="1676400"/>
            <a:ext cx="3505200" cy="381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4158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70894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50374647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516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06946946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415326026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0167776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057900" y="533400"/>
            <a:ext cx="1790700" cy="49530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85800" y="533400"/>
            <a:ext cx="5219700" cy="49530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9728546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560" y="836712"/>
            <a:ext cx="8064896" cy="1008112"/>
          </a:xfrm>
          <a:prstGeom prst="rect">
            <a:avLst/>
          </a:prstGeom>
        </p:spPr>
        <p:txBody>
          <a:bodyPr/>
          <a:lstStyle>
            <a:lvl1pPr>
              <a:defRPr sz="2800"/>
            </a:lvl1pPr>
          </a:lstStyle>
          <a:p>
            <a:r>
              <a:rPr lang="nb-NO"/>
              <a:t>Klikk for å redigere tittelstil</a:t>
            </a:r>
            <a:endParaRPr lang="en-US"/>
          </a:p>
        </p:txBody>
      </p:sp>
      <p:sp>
        <p:nvSpPr>
          <p:cNvPr id="3" name="Plassholder for innhold 2"/>
          <p:cNvSpPr>
            <a:spLocks noGrp="1"/>
          </p:cNvSpPr>
          <p:nvPr>
            <p:ph idx="1"/>
          </p:nvPr>
        </p:nvSpPr>
        <p:spPr>
          <a:xfrm>
            <a:off x="611560" y="2132856"/>
            <a:ext cx="8075116" cy="3158356"/>
          </a:xfrm>
          <a:prstGeom prst="rect">
            <a:avLst/>
          </a:prstGeom>
        </p:spPr>
        <p:txBody>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14475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00329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76605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Tree>
    <p:extLst>
      <p:ext uri="{BB962C8B-B14F-4D97-AF65-F5344CB8AC3E}">
        <p14:creationId xmlns:p14="http://schemas.microsoft.com/office/powerpoint/2010/main" val="43868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46604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46379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526725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490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528213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99508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5592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99592" y="1268760"/>
            <a:ext cx="7667129" cy="1362075"/>
          </a:xfrm>
          <a:prstGeom prst="rect">
            <a:avLst/>
          </a:prstGeom>
        </p:spPr>
        <p:txBody>
          <a:bodyPr anchor="t"/>
          <a:lstStyle>
            <a:lvl1pPr algn="l">
              <a:defRPr sz="4000" b="1" cap="all"/>
            </a:lvl1pPr>
          </a:lstStyle>
          <a:p>
            <a:r>
              <a:rPr lang="nb-NO"/>
              <a:t>Klikk for å redigere tittelstil</a:t>
            </a:r>
            <a:endParaRPr lang="en-US" dirty="0"/>
          </a:p>
        </p:txBody>
      </p:sp>
      <p:sp>
        <p:nvSpPr>
          <p:cNvPr id="3" name="Plassholder for tekst 2"/>
          <p:cNvSpPr>
            <a:spLocks noGrp="1"/>
          </p:cNvSpPr>
          <p:nvPr>
            <p:ph type="body" idx="1"/>
          </p:nvPr>
        </p:nvSpPr>
        <p:spPr>
          <a:xfrm>
            <a:off x="971599" y="2906713"/>
            <a:ext cx="7523113"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827686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36072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FD7B66B-6B4E-A96B-1E35-1F8BE03A0422}"/>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D4018476-3E73-68E1-6C7A-324ADBFBBFCE}"/>
              </a:ext>
            </a:extLst>
          </p:cNvPr>
          <p:cNvSpPr>
            <a:spLocks noGrp="1"/>
          </p:cNvSpPr>
          <p:nvPr>
            <p:ph type="ftr" sz="quarter" idx="11"/>
          </p:nvPr>
        </p:nvSpPr>
        <p:spPr/>
        <p:txBody>
          <a:bodyPr/>
          <a:lstStyle>
            <a:lvl1pPr>
              <a:defRPr/>
            </a:lvl1pPr>
          </a:lstStyle>
          <a:p>
            <a:pPr>
              <a:defRPr/>
            </a:pPr>
            <a:endParaRPr lang="nb-NO"/>
          </a:p>
        </p:txBody>
      </p:sp>
      <p:sp>
        <p:nvSpPr>
          <p:cNvPr id="6" name="Plassholder for lysbildenummer 5">
            <a:extLst>
              <a:ext uri="{FF2B5EF4-FFF2-40B4-BE49-F238E27FC236}">
                <a16:creationId xmlns:a16="http://schemas.microsoft.com/office/drawing/2014/main" id="{A4AD667A-4216-EA30-FDA5-587B3546B395}"/>
              </a:ext>
            </a:extLst>
          </p:cNvPr>
          <p:cNvSpPr>
            <a:spLocks noGrp="1"/>
          </p:cNvSpPr>
          <p:nvPr>
            <p:ph type="sldNum" sz="quarter" idx="12"/>
          </p:nvPr>
        </p:nvSpPr>
        <p:spPr/>
        <p:txBody>
          <a:bodyPr/>
          <a:lstStyle>
            <a:lvl1pPr>
              <a:defRPr/>
            </a:lvl1pPr>
          </a:lstStyle>
          <a:p>
            <a:pPr>
              <a:defRPr/>
            </a:pPr>
            <a:fld id="{831CEB27-C093-49E1-8A20-29A0C4F1D022}" type="slidenum">
              <a:rPr lang="nb-NO" altLang="nb-NO"/>
              <a:pPr>
                <a:defRPr/>
              </a:pPr>
              <a:t>‹#›</a:t>
            </a:fld>
            <a:endParaRPr lang="nb-NO" altLang="nb-NO"/>
          </a:p>
        </p:txBody>
      </p:sp>
    </p:spTree>
    <p:extLst>
      <p:ext uri="{BB962C8B-B14F-4D97-AF65-F5344CB8AC3E}">
        <p14:creationId xmlns:p14="http://schemas.microsoft.com/office/powerpoint/2010/main" val="1196460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4CC0B7A-FF84-1A25-B112-F7D6FA01FE53}"/>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A4299951-E895-6FCF-77F5-FF1E8EE5FA34}"/>
              </a:ext>
            </a:extLst>
          </p:cNvPr>
          <p:cNvSpPr>
            <a:spLocks noGrp="1"/>
          </p:cNvSpPr>
          <p:nvPr>
            <p:ph type="ftr" sz="quarter" idx="11"/>
          </p:nvPr>
        </p:nvSpPr>
        <p:spPr/>
        <p:txBody>
          <a:bodyPr/>
          <a:lstStyle>
            <a:lvl1pPr>
              <a:defRPr/>
            </a:lvl1pPr>
          </a:lstStyle>
          <a:p>
            <a:pPr>
              <a:defRPr/>
            </a:pPr>
            <a:endParaRPr lang="nb-NO"/>
          </a:p>
        </p:txBody>
      </p:sp>
      <p:sp>
        <p:nvSpPr>
          <p:cNvPr id="6" name="Plassholder for lysbildenummer 5">
            <a:extLst>
              <a:ext uri="{FF2B5EF4-FFF2-40B4-BE49-F238E27FC236}">
                <a16:creationId xmlns:a16="http://schemas.microsoft.com/office/drawing/2014/main" id="{8CD1BBF5-34D4-9A01-B883-80E97DB9E71F}"/>
              </a:ext>
            </a:extLst>
          </p:cNvPr>
          <p:cNvSpPr>
            <a:spLocks noGrp="1"/>
          </p:cNvSpPr>
          <p:nvPr>
            <p:ph type="sldNum" sz="quarter" idx="12"/>
          </p:nvPr>
        </p:nvSpPr>
        <p:spPr/>
        <p:txBody>
          <a:bodyPr/>
          <a:lstStyle>
            <a:lvl1pPr>
              <a:defRPr/>
            </a:lvl1pPr>
          </a:lstStyle>
          <a:p>
            <a:pPr>
              <a:defRPr/>
            </a:pPr>
            <a:fld id="{2ED84013-0AD4-4B76-B7E5-5FF795659820}" type="slidenum">
              <a:rPr lang="nb-NO" altLang="nb-NO"/>
              <a:pPr>
                <a:defRPr/>
              </a:pPr>
              <a:t>‹#›</a:t>
            </a:fld>
            <a:endParaRPr lang="nb-NO" altLang="nb-NO"/>
          </a:p>
        </p:txBody>
      </p:sp>
    </p:spTree>
    <p:extLst>
      <p:ext uri="{BB962C8B-B14F-4D97-AF65-F5344CB8AC3E}">
        <p14:creationId xmlns:p14="http://schemas.microsoft.com/office/powerpoint/2010/main" val="150090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5F92700-3511-5EF5-C2FF-5691B1744846}"/>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66615DCE-6F58-E663-D1DE-707A38E4DB68}"/>
              </a:ext>
            </a:extLst>
          </p:cNvPr>
          <p:cNvSpPr>
            <a:spLocks noGrp="1"/>
          </p:cNvSpPr>
          <p:nvPr>
            <p:ph type="ftr" sz="quarter" idx="11"/>
          </p:nvPr>
        </p:nvSpPr>
        <p:spPr/>
        <p:txBody>
          <a:bodyPr/>
          <a:lstStyle>
            <a:lvl1pPr>
              <a:defRPr/>
            </a:lvl1pPr>
          </a:lstStyle>
          <a:p>
            <a:pPr>
              <a:defRPr/>
            </a:pPr>
            <a:endParaRPr lang="nb-NO"/>
          </a:p>
        </p:txBody>
      </p:sp>
      <p:sp>
        <p:nvSpPr>
          <p:cNvPr id="6" name="Plassholder for lysbildenummer 5">
            <a:extLst>
              <a:ext uri="{FF2B5EF4-FFF2-40B4-BE49-F238E27FC236}">
                <a16:creationId xmlns:a16="http://schemas.microsoft.com/office/drawing/2014/main" id="{D6DB9734-1A9D-CCD7-4931-44DB83A83CE1}"/>
              </a:ext>
            </a:extLst>
          </p:cNvPr>
          <p:cNvSpPr>
            <a:spLocks noGrp="1"/>
          </p:cNvSpPr>
          <p:nvPr>
            <p:ph type="sldNum" sz="quarter" idx="12"/>
          </p:nvPr>
        </p:nvSpPr>
        <p:spPr/>
        <p:txBody>
          <a:bodyPr/>
          <a:lstStyle>
            <a:lvl1pPr>
              <a:defRPr/>
            </a:lvl1pPr>
          </a:lstStyle>
          <a:p>
            <a:pPr>
              <a:defRPr/>
            </a:pPr>
            <a:fld id="{E5CC0F88-FB3B-40BA-AE20-8172335FBC0B}" type="slidenum">
              <a:rPr lang="nb-NO" altLang="nb-NO"/>
              <a:pPr>
                <a:defRPr/>
              </a:pPr>
              <a:t>‹#›</a:t>
            </a:fld>
            <a:endParaRPr lang="nb-NO" altLang="nb-NO"/>
          </a:p>
        </p:txBody>
      </p:sp>
    </p:spTree>
    <p:extLst>
      <p:ext uri="{BB962C8B-B14F-4D97-AF65-F5344CB8AC3E}">
        <p14:creationId xmlns:p14="http://schemas.microsoft.com/office/powerpoint/2010/main" val="3232038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648968AB-89AC-0A58-A1A3-BCEA0352355D}"/>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ADC362E1-2685-CEB8-C8E0-73C57F13C4B3}"/>
              </a:ext>
            </a:extLst>
          </p:cNvPr>
          <p:cNvSpPr>
            <a:spLocks noGrp="1"/>
          </p:cNvSpPr>
          <p:nvPr>
            <p:ph type="ftr" sz="quarter" idx="11"/>
          </p:nvPr>
        </p:nvSpPr>
        <p:spPr/>
        <p:txBody>
          <a:bodyPr/>
          <a:lstStyle>
            <a:lvl1pPr>
              <a:defRPr/>
            </a:lvl1pPr>
          </a:lstStyle>
          <a:p>
            <a:pPr>
              <a:defRPr/>
            </a:pPr>
            <a:endParaRPr lang="nb-NO"/>
          </a:p>
        </p:txBody>
      </p:sp>
      <p:sp>
        <p:nvSpPr>
          <p:cNvPr id="7" name="Plassholder for lysbildenummer 5">
            <a:extLst>
              <a:ext uri="{FF2B5EF4-FFF2-40B4-BE49-F238E27FC236}">
                <a16:creationId xmlns:a16="http://schemas.microsoft.com/office/drawing/2014/main" id="{DBAFEA3C-87CF-4288-5910-B635B1515417}"/>
              </a:ext>
            </a:extLst>
          </p:cNvPr>
          <p:cNvSpPr>
            <a:spLocks noGrp="1"/>
          </p:cNvSpPr>
          <p:nvPr>
            <p:ph type="sldNum" sz="quarter" idx="12"/>
          </p:nvPr>
        </p:nvSpPr>
        <p:spPr/>
        <p:txBody>
          <a:bodyPr/>
          <a:lstStyle>
            <a:lvl1pPr>
              <a:defRPr/>
            </a:lvl1pPr>
          </a:lstStyle>
          <a:p>
            <a:pPr>
              <a:defRPr/>
            </a:pPr>
            <a:fld id="{0051E07D-B8D1-4ECE-9213-5FB34233D2DF}" type="slidenum">
              <a:rPr lang="nb-NO" altLang="nb-NO"/>
              <a:pPr>
                <a:defRPr/>
              </a:pPr>
              <a:t>‹#›</a:t>
            </a:fld>
            <a:endParaRPr lang="nb-NO" altLang="nb-NO"/>
          </a:p>
        </p:txBody>
      </p:sp>
    </p:spTree>
    <p:extLst>
      <p:ext uri="{BB962C8B-B14F-4D97-AF65-F5344CB8AC3E}">
        <p14:creationId xmlns:p14="http://schemas.microsoft.com/office/powerpoint/2010/main" val="2116127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a:extLst>
              <a:ext uri="{FF2B5EF4-FFF2-40B4-BE49-F238E27FC236}">
                <a16:creationId xmlns:a16="http://schemas.microsoft.com/office/drawing/2014/main" id="{5D39B41E-1A69-0AC8-94B1-375983A5FA37}"/>
              </a:ext>
            </a:extLst>
          </p:cNvPr>
          <p:cNvSpPr>
            <a:spLocks noGrp="1"/>
          </p:cNvSpPr>
          <p:nvPr>
            <p:ph type="dt" sz="half" idx="10"/>
          </p:nvPr>
        </p:nvSpPr>
        <p:spPr/>
        <p:txBody>
          <a:bodyPr/>
          <a:lstStyle>
            <a:lvl1pPr>
              <a:defRPr/>
            </a:lvl1pPr>
          </a:lstStyle>
          <a:p>
            <a:pPr>
              <a:defRPr/>
            </a:pPr>
            <a:endParaRPr lang="nb-NO"/>
          </a:p>
        </p:txBody>
      </p:sp>
      <p:sp>
        <p:nvSpPr>
          <p:cNvPr id="8" name="Plassholder for bunntekst 4">
            <a:extLst>
              <a:ext uri="{FF2B5EF4-FFF2-40B4-BE49-F238E27FC236}">
                <a16:creationId xmlns:a16="http://schemas.microsoft.com/office/drawing/2014/main" id="{CDB73460-E37C-B6C8-A963-A91E30F45E38}"/>
              </a:ext>
            </a:extLst>
          </p:cNvPr>
          <p:cNvSpPr>
            <a:spLocks noGrp="1"/>
          </p:cNvSpPr>
          <p:nvPr>
            <p:ph type="ftr" sz="quarter" idx="11"/>
          </p:nvPr>
        </p:nvSpPr>
        <p:spPr/>
        <p:txBody>
          <a:bodyPr/>
          <a:lstStyle>
            <a:lvl1pPr>
              <a:defRPr/>
            </a:lvl1pPr>
          </a:lstStyle>
          <a:p>
            <a:pPr>
              <a:defRPr/>
            </a:pPr>
            <a:endParaRPr lang="nb-NO"/>
          </a:p>
        </p:txBody>
      </p:sp>
      <p:sp>
        <p:nvSpPr>
          <p:cNvPr id="9" name="Plassholder for lysbildenummer 5">
            <a:extLst>
              <a:ext uri="{FF2B5EF4-FFF2-40B4-BE49-F238E27FC236}">
                <a16:creationId xmlns:a16="http://schemas.microsoft.com/office/drawing/2014/main" id="{B8754533-83F8-750D-BACF-5D39D991CED6}"/>
              </a:ext>
            </a:extLst>
          </p:cNvPr>
          <p:cNvSpPr>
            <a:spLocks noGrp="1"/>
          </p:cNvSpPr>
          <p:nvPr>
            <p:ph type="sldNum" sz="quarter" idx="12"/>
          </p:nvPr>
        </p:nvSpPr>
        <p:spPr/>
        <p:txBody>
          <a:bodyPr/>
          <a:lstStyle>
            <a:lvl1pPr>
              <a:defRPr/>
            </a:lvl1pPr>
          </a:lstStyle>
          <a:p>
            <a:pPr>
              <a:defRPr/>
            </a:pPr>
            <a:fld id="{24C7EE3B-8ED4-4011-A17F-56E4F9050BC8}" type="slidenum">
              <a:rPr lang="nb-NO" altLang="nb-NO"/>
              <a:pPr>
                <a:defRPr/>
              </a:pPr>
              <a:t>‹#›</a:t>
            </a:fld>
            <a:endParaRPr lang="nb-NO" altLang="nb-NO"/>
          </a:p>
        </p:txBody>
      </p:sp>
    </p:spTree>
    <p:extLst>
      <p:ext uri="{BB962C8B-B14F-4D97-AF65-F5344CB8AC3E}">
        <p14:creationId xmlns:p14="http://schemas.microsoft.com/office/powerpoint/2010/main" val="2441309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a:extLst>
              <a:ext uri="{FF2B5EF4-FFF2-40B4-BE49-F238E27FC236}">
                <a16:creationId xmlns:a16="http://schemas.microsoft.com/office/drawing/2014/main" id="{888D370C-9F1E-996A-29C6-EFDC66D916C8}"/>
              </a:ext>
            </a:extLst>
          </p:cNvPr>
          <p:cNvSpPr>
            <a:spLocks noGrp="1"/>
          </p:cNvSpPr>
          <p:nvPr>
            <p:ph type="dt" sz="half" idx="10"/>
          </p:nvPr>
        </p:nvSpPr>
        <p:spPr/>
        <p:txBody>
          <a:bodyPr/>
          <a:lstStyle>
            <a:lvl1pPr>
              <a:defRPr/>
            </a:lvl1pPr>
          </a:lstStyle>
          <a:p>
            <a:pPr>
              <a:defRPr/>
            </a:pPr>
            <a:endParaRPr lang="nb-NO"/>
          </a:p>
        </p:txBody>
      </p:sp>
      <p:sp>
        <p:nvSpPr>
          <p:cNvPr id="4" name="Plassholder for bunntekst 4">
            <a:extLst>
              <a:ext uri="{FF2B5EF4-FFF2-40B4-BE49-F238E27FC236}">
                <a16:creationId xmlns:a16="http://schemas.microsoft.com/office/drawing/2014/main" id="{775CEBFA-3181-D87F-AD8F-DF32C687B1DF}"/>
              </a:ext>
            </a:extLst>
          </p:cNvPr>
          <p:cNvSpPr>
            <a:spLocks noGrp="1"/>
          </p:cNvSpPr>
          <p:nvPr>
            <p:ph type="ftr" sz="quarter" idx="11"/>
          </p:nvPr>
        </p:nvSpPr>
        <p:spPr/>
        <p:txBody>
          <a:bodyPr/>
          <a:lstStyle>
            <a:lvl1pPr>
              <a:defRPr/>
            </a:lvl1pPr>
          </a:lstStyle>
          <a:p>
            <a:pPr>
              <a:defRPr/>
            </a:pPr>
            <a:endParaRPr lang="nb-NO"/>
          </a:p>
        </p:txBody>
      </p:sp>
      <p:sp>
        <p:nvSpPr>
          <p:cNvPr id="5" name="Plassholder for lysbildenummer 5">
            <a:extLst>
              <a:ext uri="{FF2B5EF4-FFF2-40B4-BE49-F238E27FC236}">
                <a16:creationId xmlns:a16="http://schemas.microsoft.com/office/drawing/2014/main" id="{8ECF2CCF-C81E-E020-8127-1DE41B3172E4}"/>
              </a:ext>
            </a:extLst>
          </p:cNvPr>
          <p:cNvSpPr>
            <a:spLocks noGrp="1"/>
          </p:cNvSpPr>
          <p:nvPr>
            <p:ph type="sldNum" sz="quarter" idx="12"/>
          </p:nvPr>
        </p:nvSpPr>
        <p:spPr/>
        <p:txBody>
          <a:bodyPr/>
          <a:lstStyle>
            <a:lvl1pPr>
              <a:defRPr/>
            </a:lvl1pPr>
          </a:lstStyle>
          <a:p>
            <a:pPr>
              <a:defRPr/>
            </a:pPr>
            <a:fld id="{8B12249F-AF39-47BA-843F-1BF394D4C7B2}" type="slidenum">
              <a:rPr lang="nb-NO" altLang="nb-NO"/>
              <a:pPr>
                <a:defRPr/>
              </a:pPr>
              <a:t>‹#›</a:t>
            </a:fld>
            <a:endParaRPr lang="nb-NO" altLang="nb-NO"/>
          </a:p>
        </p:txBody>
      </p:sp>
    </p:spTree>
    <p:extLst>
      <p:ext uri="{BB962C8B-B14F-4D97-AF65-F5344CB8AC3E}">
        <p14:creationId xmlns:p14="http://schemas.microsoft.com/office/powerpoint/2010/main" val="754219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716BDD54-BDDD-9A7F-79E7-5A43656CC256}"/>
              </a:ext>
            </a:extLst>
          </p:cNvPr>
          <p:cNvSpPr>
            <a:spLocks noGrp="1"/>
          </p:cNvSpPr>
          <p:nvPr>
            <p:ph type="dt" sz="half" idx="10"/>
          </p:nvPr>
        </p:nvSpPr>
        <p:spPr/>
        <p:txBody>
          <a:bodyPr/>
          <a:lstStyle>
            <a:lvl1pPr>
              <a:defRPr/>
            </a:lvl1pPr>
          </a:lstStyle>
          <a:p>
            <a:pPr>
              <a:defRPr/>
            </a:pPr>
            <a:endParaRPr lang="nb-NO"/>
          </a:p>
        </p:txBody>
      </p:sp>
      <p:sp>
        <p:nvSpPr>
          <p:cNvPr id="3" name="Plassholder for bunntekst 4">
            <a:extLst>
              <a:ext uri="{FF2B5EF4-FFF2-40B4-BE49-F238E27FC236}">
                <a16:creationId xmlns:a16="http://schemas.microsoft.com/office/drawing/2014/main" id="{5D828F1F-13EF-C64E-18C1-E2868663F21A}"/>
              </a:ext>
            </a:extLst>
          </p:cNvPr>
          <p:cNvSpPr>
            <a:spLocks noGrp="1"/>
          </p:cNvSpPr>
          <p:nvPr>
            <p:ph type="ftr" sz="quarter" idx="11"/>
          </p:nvPr>
        </p:nvSpPr>
        <p:spPr/>
        <p:txBody>
          <a:bodyPr/>
          <a:lstStyle>
            <a:lvl1pPr>
              <a:defRPr/>
            </a:lvl1pPr>
          </a:lstStyle>
          <a:p>
            <a:pPr>
              <a:defRPr/>
            </a:pPr>
            <a:endParaRPr lang="nb-NO"/>
          </a:p>
        </p:txBody>
      </p:sp>
      <p:sp>
        <p:nvSpPr>
          <p:cNvPr id="4" name="Plassholder for lysbildenummer 5">
            <a:extLst>
              <a:ext uri="{FF2B5EF4-FFF2-40B4-BE49-F238E27FC236}">
                <a16:creationId xmlns:a16="http://schemas.microsoft.com/office/drawing/2014/main" id="{E27A18F7-4EC0-5500-C39A-A3C2D3FE0248}"/>
              </a:ext>
            </a:extLst>
          </p:cNvPr>
          <p:cNvSpPr>
            <a:spLocks noGrp="1"/>
          </p:cNvSpPr>
          <p:nvPr>
            <p:ph type="sldNum" sz="quarter" idx="12"/>
          </p:nvPr>
        </p:nvSpPr>
        <p:spPr/>
        <p:txBody>
          <a:bodyPr/>
          <a:lstStyle>
            <a:lvl1pPr>
              <a:defRPr/>
            </a:lvl1pPr>
          </a:lstStyle>
          <a:p>
            <a:pPr>
              <a:defRPr/>
            </a:pPr>
            <a:fld id="{4A7865FD-175F-45A0-A88D-6E15AAB36B33}" type="slidenum">
              <a:rPr lang="nb-NO" altLang="nb-NO"/>
              <a:pPr>
                <a:defRPr/>
              </a:pPr>
              <a:t>‹#›</a:t>
            </a:fld>
            <a:endParaRPr lang="nb-NO" altLang="nb-NO"/>
          </a:p>
        </p:txBody>
      </p:sp>
    </p:spTree>
    <p:extLst>
      <p:ext uri="{BB962C8B-B14F-4D97-AF65-F5344CB8AC3E}">
        <p14:creationId xmlns:p14="http://schemas.microsoft.com/office/powerpoint/2010/main" val="1675160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A0C1C9C4-2BA4-16D5-15A8-A228CF5F64F6}"/>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87421C8D-A0E5-0632-FDFA-AA5B67429CF9}"/>
              </a:ext>
            </a:extLst>
          </p:cNvPr>
          <p:cNvSpPr>
            <a:spLocks noGrp="1"/>
          </p:cNvSpPr>
          <p:nvPr>
            <p:ph type="ftr" sz="quarter" idx="11"/>
          </p:nvPr>
        </p:nvSpPr>
        <p:spPr/>
        <p:txBody>
          <a:bodyPr/>
          <a:lstStyle>
            <a:lvl1pPr>
              <a:defRPr/>
            </a:lvl1pPr>
          </a:lstStyle>
          <a:p>
            <a:pPr>
              <a:defRPr/>
            </a:pPr>
            <a:endParaRPr lang="nb-NO"/>
          </a:p>
        </p:txBody>
      </p:sp>
      <p:sp>
        <p:nvSpPr>
          <p:cNvPr id="7" name="Plassholder for lysbildenummer 5">
            <a:extLst>
              <a:ext uri="{FF2B5EF4-FFF2-40B4-BE49-F238E27FC236}">
                <a16:creationId xmlns:a16="http://schemas.microsoft.com/office/drawing/2014/main" id="{FDC11A1E-849C-9EC3-5A8A-F4E4A795582B}"/>
              </a:ext>
            </a:extLst>
          </p:cNvPr>
          <p:cNvSpPr>
            <a:spLocks noGrp="1"/>
          </p:cNvSpPr>
          <p:nvPr>
            <p:ph type="sldNum" sz="quarter" idx="12"/>
          </p:nvPr>
        </p:nvSpPr>
        <p:spPr/>
        <p:txBody>
          <a:bodyPr/>
          <a:lstStyle>
            <a:lvl1pPr>
              <a:defRPr/>
            </a:lvl1pPr>
          </a:lstStyle>
          <a:p>
            <a:pPr>
              <a:defRPr/>
            </a:pPr>
            <a:fld id="{AEA0B5CC-1567-4A7B-9ECC-27AA6EB5BF20}" type="slidenum">
              <a:rPr lang="nb-NO" altLang="nb-NO"/>
              <a:pPr>
                <a:defRPr/>
              </a:pPr>
              <a:t>‹#›</a:t>
            </a:fld>
            <a:endParaRPr lang="nb-NO" altLang="nb-NO"/>
          </a:p>
        </p:txBody>
      </p:sp>
    </p:spTree>
    <p:extLst>
      <p:ext uri="{BB962C8B-B14F-4D97-AF65-F5344CB8AC3E}">
        <p14:creationId xmlns:p14="http://schemas.microsoft.com/office/powerpoint/2010/main" val="241250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D5D33D89-3159-1127-5FFA-9C5C4D386428}"/>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FBAD2021-481B-96F7-2DAD-9CBF42993B05}"/>
              </a:ext>
            </a:extLst>
          </p:cNvPr>
          <p:cNvSpPr>
            <a:spLocks noGrp="1"/>
          </p:cNvSpPr>
          <p:nvPr>
            <p:ph type="ftr" sz="quarter" idx="11"/>
          </p:nvPr>
        </p:nvSpPr>
        <p:spPr/>
        <p:txBody>
          <a:bodyPr/>
          <a:lstStyle>
            <a:lvl1pPr>
              <a:defRPr/>
            </a:lvl1pPr>
          </a:lstStyle>
          <a:p>
            <a:pPr>
              <a:defRPr/>
            </a:pPr>
            <a:endParaRPr lang="nb-NO"/>
          </a:p>
        </p:txBody>
      </p:sp>
      <p:sp>
        <p:nvSpPr>
          <p:cNvPr id="7" name="Plassholder for lysbildenummer 5">
            <a:extLst>
              <a:ext uri="{FF2B5EF4-FFF2-40B4-BE49-F238E27FC236}">
                <a16:creationId xmlns:a16="http://schemas.microsoft.com/office/drawing/2014/main" id="{91541BBA-6DF0-A240-FF61-AA2CC3CC3899}"/>
              </a:ext>
            </a:extLst>
          </p:cNvPr>
          <p:cNvSpPr>
            <a:spLocks noGrp="1"/>
          </p:cNvSpPr>
          <p:nvPr>
            <p:ph type="sldNum" sz="quarter" idx="12"/>
          </p:nvPr>
        </p:nvSpPr>
        <p:spPr/>
        <p:txBody>
          <a:bodyPr/>
          <a:lstStyle>
            <a:lvl1pPr>
              <a:defRPr/>
            </a:lvl1pPr>
          </a:lstStyle>
          <a:p>
            <a:pPr>
              <a:defRPr/>
            </a:pPr>
            <a:fld id="{A7143FB8-4AC7-4523-B88F-C05BAF805469}" type="slidenum">
              <a:rPr lang="nb-NO" altLang="nb-NO"/>
              <a:pPr>
                <a:defRPr/>
              </a:pPr>
              <a:t>‹#›</a:t>
            </a:fld>
            <a:endParaRPr lang="nb-NO" altLang="nb-NO"/>
          </a:p>
        </p:txBody>
      </p:sp>
    </p:spTree>
    <p:extLst>
      <p:ext uri="{BB962C8B-B14F-4D97-AF65-F5344CB8AC3E}">
        <p14:creationId xmlns:p14="http://schemas.microsoft.com/office/powerpoint/2010/main" val="425511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27584" y="222250"/>
            <a:ext cx="8075116" cy="974502"/>
          </a:xfrm>
          <a:prstGeom prst="rect">
            <a:avLst/>
          </a:prstGeom>
        </p:spPr>
        <p:txBody>
          <a:bodyPr/>
          <a:lstStyle>
            <a:lvl1pPr>
              <a:defRPr sz="2800"/>
            </a:lvl1pPr>
          </a:lstStyle>
          <a:p>
            <a:r>
              <a:rPr lang="nb-NO"/>
              <a:t>Klikk for å redigere tittelstil</a:t>
            </a:r>
            <a:endParaRPr lang="en-US"/>
          </a:p>
        </p:txBody>
      </p:sp>
      <p:sp>
        <p:nvSpPr>
          <p:cNvPr id="3" name="Plassholder for innhold 2"/>
          <p:cNvSpPr>
            <a:spLocks noGrp="1"/>
          </p:cNvSpPr>
          <p:nvPr>
            <p:ph sz="half" idx="1"/>
          </p:nvPr>
        </p:nvSpPr>
        <p:spPr>
          <a:xfrm>
            <a:off x="827584" y="1340768"/>
            <a:ext cx="3816424" cy="43924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4860032" y="1340768"/>
            <a:ext cx="4042668" cy="43924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473248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1657C2A-1340-7E44-C2BC-14FA5DA0FA98}"/>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4AB3BC70-9332-CC3A-81A0-ABD6FCE1444C}"/>
              </a:ext>
            </a:extLst>
          </p:cNvPr>
          <p:cNvSpPr>
            <a:spLocks noGrp="1"/>
          </p:cNvSpPr>
          <p:nvPr>
            <p:ph type="ftr" sz="quarter" idx="11"/>
          </p:nvPr>
        </p:nvSpPr>
        <p:spPr/>
        <p:txBody>
          <a:bodyPr/>
          <a:lstStyle>
            <a:lvl1pPr>
              <a:defRPr/>
            </a:lvl1pPr>
          </a:lstStyle>
          <a:p>
            <a:pPr>
              <a:defRPr/>
            </a:pPr>
            <a:endParaRPr lang="nb-NO"/>
          </a:p>
        </p:txBody>
      </p:sp>
      <p:sp>
        <p:nvSpPr>
          <p:cNvPr id="6" name="Plassholder for lysbildenummer 5">
            <a:extLst>
              <a:ext uri="{FF2B5EF4-FFF2-40B4-BE49-F238E27FC236}">
                <a16:creationId xmlns:a16="http://schemas.microsoft.com/office/drawing/2014/main" id="{928B1246-DE06-737D-4A8C-99DC593216D6}"/>
              </a:ext>
            </a:extLst>
          </p:cNvPr>
          <p:cNvSpPr>
            <a:spLocks noGrp="1"/>
          </p:cNvSpPr>
          <p:nvPr>
            <p:ph type="sldNum" sz="quarter" idx="12"/>
          </p:nvPr>
        </p:nvSpPr>
        <p:spPr/>
        <p:txBody>
          <a:bodyPr/>
          <a:lstStyle>
            <a:lvl1pPr>
              <a:defRPr/>
            </a:lvl1pPr>
          </a:lstStyle>
          <a:p>
            <a:pPr>
              <a:defRPr/>
            </a:pPr>
            <a:fld id="{48989BD9-1A50-40D3-AE80-926FE2331954}" type="slidenum">
              <a:rPr lang="nb-NO" altLang="nb-NO"/>
              <a:pPr>
                <a:defRPr/>
              </a:pPr>
              <a:t>‹#›</a:t>
            </a:fld>
            <a:endParaRPr lang="nb-NO" altLang="nb-NO"/>
          </a:p>
        </p:txBody>
      </p:sp>
    </p:spTree>
    <p:extLst>
      <p:ext uri="{BB962C8B-B14F-4D97-AF65-F5344CB8AC3E}">
        <p14:creationId xmlns:p14="http://schemas.microsoft.com/office/powerpoint/2010/main" val="2353025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FB113A-78F2-4C02-CA40-72C6EFD31513}"/>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6C8FD636-69D5-D205-3ABE-66F3553ED870}"/>
              </a:ext>
            </a:extLst>
          </p:cNvPr>
          <p:cNvSpPr>
            <a:spLocks noGrp="1"/>
          </p:cNvSpPr>
          <p:nvPr>
            <p:ph type="ftr" sz="quarter" idx="11"/>
          </p:nvPr>
        </p:nvSpPr>
        <p:spPr/>
        <p:txBody>
          <a:bodyPr/>
          <a:lstStyle>
            <a:lvl1pPr>
              <a:defRPr/>
            </a:lvl1pPr>
          </a:lstStyle>
          <a:p>
            <a:pPr>
              <a:defRPr/>
            </a:pPr>
            <a:endParaRPr lang="nb-NO"/>
          </a:p>
        </p:txBody>
      </p:sp>
      <p:sp>
        <p:nvSpPr>
          <p:cNvPr id="6" name="Plassholder for lysbildenummer 5">
            <a:extLst>
              <a:ext uri="{FF2B5EF4-FFF2-40B4-BE49-F238E27FC236}">
                <a16:creationId xmlns:a16="http://schemas.microsoft.com/office/drawing/2014/main" id="{08DD58FB-15A9-96B9-C124-7D8DCD973E4E}"/>
              </a:ext>
            </a:extLst>
          </p:cNvPr>
          <p:cNvSpPr>
            <a:spLocks noGrp="1"/>
          </p:cNvSpPr>
          <p:nvPr>
            <p:ph type="sldNum" sz="quarter" idx="12"/>
          </p:nvPr>
        </p:nvSpPr>
        <p:spPr/>
        <p:txBody>
          <a:bodyPr/>
          <a:lstStyle>
            <a:lvl1pPr>
              <a:defRPr/>
            </a:lvl1pPr>
          </a:lstStyle>
          <a:p>
            <a:pPr>
              <a:defRPr/>
            </a:pPr>
            <a:fld id="{1EA9EA9A-61E2-4C8D-9708-C92D73F01F1C}" type="slidenum">
              <a:rPr lang="nb-NO" altLang="nb-NO"/>
              <a:pPr>
                <a:defRPr/>
              </a:pPr>
              <a:t>‹#›</a:t>
            </a:fld>
            <a:endParaRPr lang="nb-NO" altLang="nb-NO"/>
          </a:p>
        </p:txBody>
      </p:sp>
    </p:spTree>
    <p:extLst>
      <p:ext uri="{BB962C8B-B14F-4D97-AF65-F5344CB8AC3E}">
        <p14:creationId xmlns:p14="http://schemas.microsoft.com/office/powerpoint/2010/main" val="3068139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0260FB0-F7EF-8B82-963B-2A8F597DCA4A}"/>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2D559C2C-4DE9-C6A8-706A-D49B5B85BEC2}"/>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18C3B3DB-F21C-A7FB-041A-72833A4CEF83}"/>
              </a:ext>
            </a:extLst>
          </p:cNvPr>
          <p:cNvSpPr>
            <a:spLocks noGrp="1"/>
          </p:cNvSpPr>
          <p:nvPr>
            <p:ph type="sldNum" sz="quarter" idx="12"/>
          </p:nvPr>
        </p:nvSpPr>
        <p:spPr/>
        <p:txBody>
          <a:bodyPr/>
          <a:lstStyle>
            <a:lvl1pPr>
              <a:defRPr/>
            </a:lvl1pPr>
          </a:lstStyle>
          <a:p>
            <a:pPr>
              <a:defRPr/>
            </a:pPr>
            <a:fld id="{1BEF8F8C-3CB5-446B-800A-E87C8B632ACC}" type="slidenum">
              <a:rPr lang="nb-NO" altLang="nb-NO"/>
              <a:pPr>
                <a:defRPr/>
              </a:pPr>
              <a:t>‹#›</a:t>
            </a:fld>
            <a:endParaRPr lang="nb-NO" altLang="nb-NO"/>
          </a:p>
        </p:txBody>
      </p:sp>
    </p:spTree>
    <p:extLst>
      <p:ext uri="{BB962C8B-B14F-4D97-AF65-F5344CB8AC3E}">
        <p14:creationId xmlns:p14="http://schemas.microsoft.com/office/powerpoint/2010/main" val="1929325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BEDA77-F2D5-E18D-B989-C6E718D8EE86}"/>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0D4A276D-AAD6-E74C-BABA-98FC194433D5}"/>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A914B1C6-3953-56F2-297D-AC8926A7F127}"/>
              </a:ext>
            </a:extLst>
          </p:cNvPr>
          <p:cNvSpPr>
            <a:spLocks noGrp="1"/>
          </p:cNvSpPr>
          <p:nvPr>
            <p:ph type="sldNum" sz="quarter" idx="12"/>
          </p:nvPr>
        </p:nvSpPr>
        <p:spPr/>
        <p:txBody>
          <a:bodyPr/>
          <a:lstStyle>
            <a:lvl1pPr>
              <a:defRPr/>
            </a:lvl1pPr>
          </a:lstStyle>
          <a:p>
            <a:pPr>
              <a:defRPr/>
            </a:pPr>
            <a:fld id="{83893732-ED0C-417C-9324-B1548F7F7468}" type="slidenum">
              <a:rPr lang="nb-NO" altLang="nb-NO"/>
              <a:pPr>
                <a:defRPr/>
              </a:pPr>
              <a:t>‹#›</a:t>
            </a:fld>
            <a:endParaRPr lang="nb-NO" altLang="nb-NO"/>
          </a:p>
        </p:txBody>
      </p:sp>
    </p:spTree>
    <p:extLst>
      <p:ext uri="{BB962C8B-B14F-4D97-AF65-F5344CB8AC3E}">
        <p14:creationId xmlns:p14="http://schemas.microsoft.com/office/powerpoint/2010/main" val="4203377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52EF6E1-C8E6-DC5B-7690-93FA4B8DDE65}"/>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A254FB5B-6104-8C8C-A6A4-0142E47F4E81}"/>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F825699F-D844-890D-61E8-9A98A5AB9EBF}"/>
              </a:ext>
            </a:extLst>
          </p:cNvPr>
          <p:cNvSpPr>
            <a:spLocks noGrp="1"/>
          </p:cNvSpPr>
          <p:nvPr>
            <p:ph type="sldNum" sz="quarter" idx="12"/>
          </p:nvPr>
        </p:nvSpPr>
        <p:spPr/>
        <p:txBody>
          <a:bodyPr/>
          <a:lstStyle>
            <a:lvl1pPr>
              <a:defRPr/>
            </a:lvl1pPr>
          </a:lstStyle>
          <a:p>
            <a:pPr>
              <a:defRPr/>
            </a:pPr>
            <a:fld id="{FB67A624-D04D-4007-BC0B-A1613506A6A4}" type="slidenum">
              <a:rPr lang="nb-NO" altLang="nb-NO"/>
              <a:pPr>
                <a:defRPr/>
              </a:pPr>
              <a:t>‹#›</a:t>
            </a:fld>
            <a:endParaRPr lang="nb-NO" altLang="nb-NO"/>
          </a:p>
        </p:txBody>
      </p:sp>
    </p:spTree>
    <p:extLst>
      <p:ext uri="{BB962C8B-B14F-4D97-AF65-F5344CB8AC3E}">
        <p14:creationId xmlns:p14="http://schemas.microsoft.com/office/powerpoint/2010/main" val="280064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9B1F0D2A-838A-9DC4-D45F-AD5588534145}"/>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B84B528C-97A7-283A-C7C0-E5F45B207448}"/>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AE8A1A3C-6127-33A3-A343-8B23A0C6DCA2}"/>
              </a:ext>
            </a:extLst>
          </p:cNvPr>
          <p:cNvSpPr>
            <a:spLocks noGrp="1"/>
          </p:cNvSpPr>
          <p:nvPr>
            <p:ph type="sldNum" sz="quarter" idx="12"/>
          </p:nvPr>
        </p:nvSpPr>
        <p:spPr/>
        <p:txBody>
          <a:bodyPr/>
          <a:lstStyle>
            <a:lvl1pPr>
              <a:defRPr/>
            </a:lvl1pPr>
          </a:lstStyle>
          <a:p>
            <a:pPr>
              <a:defRPr/>
            </a:pPr>
            <a:fld id="{4B6FFF4F-5935-4AD7-BB4E-D9AFC9E60A60}" type="slidenum">
              <a:rPr lang="nb-NO" altLang="nb-NO"/>
              <a:pPr>
                <a:defRPr/>
              </a:pPr>
              <a:t>‹#›</a:t>
            </a:fld>
            <a:endParaRPr lang="nb-NO" altLang="nb-NO"/>
          </a:p>
        </p:txBody>
      </p:sp>
    </p:spTree>
    <p:extLst>
      <p:ext uri="{BB962C8B-B14F-4D97-AF65-F5344CB8AC3E}">
        <p14:creationId xmlns:p14="http://schemas.microsoft.com/office/powerpoint/2010/main" val="2509778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a:extLst>
              <a:ext uri="{FF2B5EF4-FFF2-40B4-BE49-F238E27FC236}">
                <a16:creationId xmlns:a16="http://schemas.microsoft.com/office/drawing/2014/main" id="{4B360BA8-D002-4AF4-5581-03AA1123DCA2}"/>
              </a:ext>
            </a:extLst>
          </p:cNvPr>
          <p:cNvSpPr>
            <a:spLocks noGrp="1"/>
          </p:cNvSpPr>
          <p:nvPr>
            <p:ph type="dt" sz="half" idx="10"/>
          </p:nvPr>
        </p:nvSpPr>
        <p:spPr/>
        <p:txBody>
          <a:bodyPr/>
          <a:lstStyle>
            <a:lvl1pPr>
              <a:defRPr/>
            </a:lvl1pPr>
          </a:lstStyle>
          <a:p>
            <a:pPr>
              <a:defRPr/>
            </a:pPr>
            <a:endParaRPr lang="nb-NO"/>
          </a:p>
        </p:txBody>
      </p:sp>
      <p:sp>
        <p:nvSpPr>
          <p:cNvPr id="8" name="Plassholder for bunntekst 4">
            <a:extLst>
              <a:ext uri="{FF2B5EF4-FFF2-40B4-BE49-F238E27FC236}">
                <a16:creationId xmlns:a16="http://schemas.microsoft.com/office/drawing/2014/main" id="{0BA02ED0-0924-4D0B-BE5B-2A101B91C006}"/>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9" name="Plassholder for lysbildenummer 5">
            <a:extLst>
              <a:ext uri="{FF2B5EF4-FFF2-40B4-BE49-F238E27FC236}">
                <a16:creationId xmlns:a16="http://schemas.microsoft.com/office/drawing/2014/main" id="{A49E36F3-0C38-EE47-E077-6A1C912C04E6}"/>
              </a:ext>
            </a:extLst>
          </p:cNvPr>
          <p:cNvSpPr>
            <a:spLocks noGrp="1"/>
          </p:cNvSpPr>
          <p:nvPr>
            <p:ph type="sldNum" sz="quarter" idx="12"/>
          </p:nvPr>
        </p:nvSpPr>
        <p:spPr/>
        <p:txBody>
          <a:bodyPr/>
          <a:lstStyle>
            <a:lvl1pPr>
              <a:defRPr/>
            </a:lvl1pPr>
          </a:lstStyle>
          <a:p>
            <a:pPr>
              <a:defRPr/>
            </a:pPr>
            <a:fld id="{E44CF283-F416-45FF-9A53-97FBF06EC70E}" type="slidenum">
              <a:rPr lang="nb-NO" altLang="nb-NO"/>
              <a:pPr>
                <a:defRPr/>
              </a:pPr>
              <a:t>‹#›</a:t>
            </a:fld>
            <a:endParaRPr lang="nb-NO" altLang="nb-NO"/>
          </a:p>
        </p:txBody>
      </p:sp>
    </p:spTree>
    <p:extLst>
      <p:ext uri="{BB962C8B-B14F-4D97-AF65-F5344CB8AC3E}">
        <p14:creationId xmlns:p14="http://schemas.microsoft.com/office/powerpoint/2010/main" val="2034467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a:extLst>
              <a:ext uri="{FF2B5EF4-FFF2-40B4-BE49-F238E27FC236}">
                <a16:creationId xmlns:a16="http://schemas.microsoft.com/office/drawing/2014/main" id="{10F975EC-77B7-9F18-957E-D75A8C469BB6}"/>
              </a:ext>
            </a:extLst>
          </p:cNvPr>
          <p:cNvSpPr>
            <a:spLocks noGrp="1"/>
          </p:cNvSpPr>
          <p:nvPr>
            <p:ph type="dt" sz="half" idx="10"/>
          </p:nvPr>
        </p:nvSpPr>
        <p:spPr/>
        <p:txBody>
          <a:bodyPr/>
          <a:lstStyle>
            <a:lvl1pPr>
              <a:defRPr/>
            </a:lvl1pPr>
          </a:lstStyle>
          <a:p>
            <a:pPr>
              <a:defRPr/>
            </a:pPr>
            <a:endParaRPr lang="nb-NO"/>
          </a:p>
        </p:txBody>
      </p:sp>
      <p:sp>
        <p:nvSpPr>
          <p:cNvPr id="4" name="Plassholder for bunntekst 4">
            <a:extLst>
              <a:ext uri="{FF2B5EF4-FFF2-40B4-BE49-F238E27FC236}">
                <a16:creationId xmlns:a16="http://schemas.microsoft.com/office/drawing/2014/main" id="{A0D7CEDC-BAF8-B6E7-E5E9-8F0CED475265}"/>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5" name="Plassholder for lysbildenummer 5">
            <a:extLst>
              <a:ext uri="{FF2B5EF4-FFF2-40B4-BE49-F238E27FC236}">
                <a16:creationId xmlns:a16="http://schemas.microsoft.com/office/drawing/2014/main" id="{9C9360E7-FAAE-079C-3A96-327BDEC6E04E}"/>
              </a:ext>
            </a:extLst>
          </p:cNvPr>
          <p:cNvSpPr>
            <a:spLocks noGrp="1"/>
          </p:cNvSpPr>
          <p:nvPr>
            <p:ph type="sldNum" sz="quarter" idx="12"/>
          </p:nvPr>
        </p:nvSpPr>
        <p:spPr/>
        <p:txBody>
          <a:bodyPr/>
          <a:lstStyle>
            <a:lvl1pPr>
              <a:defRPr/>
            </a:lvl1pPr>
          </a:lstStyle>
          <a:p>
            <a:pPr>
              <a:defRPr/>
            </a:pPr>
            <a:fld id="{6660E90C-3331-4D1D-B301-1DB625ACC28B}" type="slidenum">
              <a:rPr lang="nb-NO" altLang="nb-NO"/>
              <a:pPr>
                <a:defRPr/>
              </a:pPr>
              <a:t>‹#›</a:t>
            </a:fld>
            <a:endParaRPr lang="nb-NO" altLang="nb-NO"/>
          </a:p>
        </p:txBody>
      </p:sp>
    </p:spTree>
    <p:extLst>
      <p:ext uri="{BB962C8B-B14F-4D97-AF65-F5344CB8AC3E}">
        <p14:creationId xmlns:p14="http://schemas.microsoft.com/office/powerpoint/2010/main" val="27005085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D64D125C-321A-7B3E-4B59-F72B27C7E449}"/>
              </a:ext>
            </a:extLst>
          </p:cNvPr>
          <p:cNvSpPr>
            <a:spLocks noGrp="1"/>
          </p:cNvSpPr>
          <p:nvPr>
            <p:ph type="dt" sz="half" idx="10"/>
          </p:nvPr>
        </p:nvSpPr>
        <p:spPr/>
        <p:txBody>
          <a:bodyPr/>
          <a:lstStyle>
            <a:lvl1pPr>
              <a:defRPr/>
            </a:lvl1pPr>
          </a:lstStyle>
          <a:p>
            <a:pPr>
              <a:defRPr/>
            </a:pPr>
            <a:endParaRPr lang="nb-NO"/>
          </a:p>
        </p:txBody>
      </p:sp>
      <p:sp>
        <p:nvSpPr>
          <p:cNvPr id="3" name="Plassholder for bunntekst 4">
            <a:extLst>
              <a:ext uri="{FF2B5EF4-FFF2-40B4-BE49-F238E27FC236}">
                <a16:creationId xmlns:a16="http://schemas.microsoft.com/office/drawing/2014/main" id="{1D75005E-6F7D-3CE7-DC66-AAB976B4B2D9}"/>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4" name="Plassholder for lysbildenummer 5">
            <a:extLst>
              <a:ext uri="{FF2B5EF4-FFF2-40B4-BE49-F238E27FC236}">
                <a16:creationId xmlns:a16="http://schemas.microsoft.com/office/drawing/2014/main" id="{5CBEA3C1-CD7B-61B4-1B74-A40376C84901}"/>
              </a:ext>
            </a:extLst>
          </p:cNvPr>
          <p:cNvSpPr>
            <a:spLocks noGrp="1"/>
          </p:cNvSpPr>
          <p:nvPr>
            <p:ph type="sldNum" sz="quarter" idx="12"/>
          </p:nvPr>
        </p:nvSpPr>
        <p:spPr/>
        <p:txBody>
          <a:bodyPr/>
          <a:lstStyle>
            <a:lvl1pPr>
              <a:defRPr/>
            </a:lvl1pPr>
          </a:lstStyle>
          <a:p>
            <a:pPr>
              <a:defRPr/>
            </a:pPr>
            <a:fld id="{A336999C-32E7-40C8-8863-FDC3AD4C2906}" type="slidenum">
              <a:rPr lang="nb-NO" altLang="nb-NO"/>
              <a:pPr>
                <a:defRPr/>
              </a:pPr>
              <a:t>‹#›</a:t>
            </a:fld>
            <a:endParaRPr lang="nb-NO" altLang="nb-NO"/>
          </a:p>
        </p:txBody>
      </p:sp>
    </p:spTree>
    <p:extLst>
      <p:ext uri="{BB962C8B-B14F-4D97-AF65-F5344CB8AC3E}">
        <p14:creationId xmlns:p14="http://schemas.microsoft.com/office/powerpoint/2010/main" val="2069452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E0943B18-F0DE-AFF4-37AC-E38D1FCB46A8}"/>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072AB8FB-8090-4F4A-830D-54D17FF1E891}"/>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7018BB8D-7C00-3346-D16E-316F2A1CA58F}"/>
              </a:ext>
            </a:extLst>
          </p:cNvPr>
          <p:cNvSpPr>
            <a:spLocks noGrp="1"/>
          </p:cNvSpPr>
          <p:nvPr>
            <p:ph type="sldNum" sz="quarter" idx="12"/>
          </p:nvPr>
        </p:nvSpPr>
        <p:spPr/>
        <p:txBody>
          <a:bodyPr/>
          <a:lstStyle>
            <a:lvl1pPr>
              <a:defRPr/>
            </a:lvl1pPr>
          </a:lstStyle>
          <a:p>
            <a:pPr>
              <a:defRPr/>
            </a:pPr>
            <a:fld id="{768215E4-B84F-487A-8CE0-E4B95FF527E4}" type="slidenum">
              <a:rPr lang="nb-NO" altLang="nb-NO"/>
              <a:pPr>
                <a:defRPr/>
              </a:pPr>
              <a:t>‹#›</a:t>
            </a:fld>
            <a:endParaRPr lang="nb-NO" altLang="nb-NO"/>
          </a:p>
        </p:txBody>
      </p:sp>
    </p:spTree>
    <p:extLst>
      <p:ext uri="{BB962C8B-B14F-4D97-AF65-F5344CB8AC3E}">
        <p14:creationId xmlns:p14="http://schemas.microsoft.com/office/powerpoint/2010/main" val="344377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tellysbil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13766" t="3166" r="17400" b="2559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898"/>
          <a:stretch>
            <a:fillRect/>
          </a:stretch>
        </p:blipFill>
        <p:spPr bwMode="auto">
          <a:xfrm>
            <a:off x="0" y="282575"/>
            <a:ext cx="24320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14375" y="2362200"/>
            <a:ext cx="7715250" cy="146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chor="ctr"/>
          <a:lstStyle/>
          <a:p>
            <a:pPr algn="ctr" defTabSz="762000" eaLnBrk="0" fontAlgn="base" hangingPunct="0">
              <a:spcBef>
                <a:spcPct val="0"/>
              </a:spcBef>
              <a:spcAft>
                <a:spcPct val="0"/>
              </a:spcAft>
            </a:pPr>
            <a:endParaRPr lang="nn-NO" sz="4400">
              <a:solidFill>
                <a:srgbClr val="808080"/>
              </a:solidFill>
              <a:latin typeface="Times" charset="0"/>
            </a:endParaRPr>
          </a:p>
        </p:txBody>
      </p:sp>
      <p:sp>
        <p:nvSpPr>
          <p:cNvPr id="6" name="Rectangle 5"/>
          <p:cNvSpPr>
            <a:spLocks noChangeArrowheads="1"/>
          </p:cNvSpPr>
          <p:nvPr/>
        </p:nvSpPr>
        <p:spPr bwMode="auto">
          <a:xfrm>
            <a:off x="685800" y="3905250"/>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342900" indent="-342900" algn="ctr" defTabSz="762000" eaLnBrk="0" fontAlgn="base" hangingPunct="0">
              <a:spcBef>
                <a:spcPct val="20000"/>
              </a:spcBef>
              <a:spcAft>
                <a:spcPct val="0"/>
              </a:spcAft>
            </a:pPr>
            <a:endParaRPr lang="nn-NO" sz="1000">
              <a:solidFill>
                <a:srgbClr val="000000"/>
              </a:solidFill>
              <a:latin typeface="Georgia" pitchFamily="18" charset="0"/>
            </a:endParaRPr>
          </a:p>
        </p:txBody>
      </p:sp>
      <p:sp>
        <p:nvSpPr>
          <p:cNvPr id="7" name="Text Box 6"/>
          <p:cNvSpPr txBox="1">
            <a:spLocks noChangeArrowheads="1"/>
          </p:cNvSpPr>
          <p:nvPr/>
        </p:nvSpPr>
        <p:spPr bwMode="auto">
          <a:xfrm>
            <a:off x="1371600" y="2479675"/>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pPr eaLnBrk="0" fontAlgn="base" hangingPunct="0">
              <a:spcBef>
                <a:spcPct val="0"/>
              </a:spcBef>
              <a:spcAft>
                <a:spcPct val="0"/>
              </a:spcAft>
            </a:pPr>
            <a:endParaRPr lang="nb-NO" sz="4000">
              <a:solidFill>
                <a:srgbClr val="000000"/>
              </a:solidFill>
            </a:endParaRPr>
          </a:p>
        </p:txBody>
      </p:sp>
      <p:sp>
        <p:nvSpPr>
          <p:cNvPr id="8" name="Text Box 7"/>
          <p:cNvSpPr txBox="1">
            <a:spLocks noChangeArrowheads="1"/>
          </p:cNvSpPr>
          <p:nvPr/>
        </p:nvSpPr>
        <p:spPr bwMode="auto">
          <a:xfrm>
            <a:off x="3489325" y="2555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eorgia" pitchFamily="18" charset="0"/>
              </a:defRPr>
            </a:lvl1pPr>
            <a:lvl2pPr marL="742950" indent="-285750">
              <a:defRPr sz="2400">
                <a:solidFill>
                  <a:schemeClr val="tx1"/>
                </a:solidFill>
                <a:latin typeface="Georgia" pitchFamily="18" charset="0"/>
              </a:defRPr>
            </a:lvl2pPr>
            <a:lvl3pPr marL="1143000" indent="-228600">
              <a:defRPr sz="2400">
                <a:solidFill>
                  <a:schemeClr val="tx1"/>
                </a:solidFill>
                <a:latin typeface="Georgia" pitchFamily="18" charset="0"/>
              </a:defRPr>
            </a:lvl3pPr>
            <a:lvl4pPr marL="1600200" indent="-228600">
              <a:defRPr sz="2400">
                <a:solidFill>
                  <a:schemeClr val="tx1"/>
                </a:solidFill>
                <a:latin typeface="Georgia" pitchFamily="18" charset="0"/>
              </a:defRPr>
            </a:lvl4pPr>
            <a:lvl5pPr marL="2057400" indent="-228600">
              <a:defRPr sz="2400">
                <a:solidFill>
                  <a:schemeClr val="tx1"/>
                </a:solidFill>
                <a:latin typeface="Georgia" pitchFamily="18" charset="0"/>
              </a:defRPr>
            </a:lvl5pPr>
            <a:lvl6pPr marL="2514600" indent="-228600" eaLnBrk="0" fontAlgn="base" hangingPunct="0">
              <a:spcBef>
                <a:spcPct val="0"/>
              </a:spcBef>
              <a:spcAft>
                <a:spcPct val="0"/>
              </a:spcAft>
              <a:defRPr sz="2400">
                <a:solidFill>
                  <a:schemeClr val="tx1"/>
                </a:solidFill>
                <a:latin typeface="Georgia" pitchFamily="18" charset="0"/>
              </a:defRPr>
            </a:lvl6pPr>
            <a:lvl7pPr marL="2971800" indent="-228600" eaLnBrk="0" fontAlgn="base" hangingPunct="0">
              <a:spcBef>
                <a:spcPct val="0"/>
              </a:spcBef>
              <a:spcAft>
                <a:spcPct val="0"/>
              </a:spcAft>
              <a:defRPr sz="2400">
                <a:solidFill>
                  <a:schemeClr val="tx1"/>
                </a:solidFill>
                <a:latin typeface="Georgia" pitchFamily="18" charset="0"/>
              </a:defRPr>
            </a:lvl7pPr>
            <a:lvl8pPr marL="3429000" indent="-228600" eaLnBrk="0" fontAlgn="base" hangingPunct="0">
              <a:spcBef>
                <a:spcPct val="0"/>
              </a:spcBef>
              <a:spcAft>
                <a:spcPct val="0"/>
              </a:spcAft>
              <a:defRPr sz="2400">
                <a:solidFill>
                  <a:schemeClr val="tx1"/>
                </a:solidFill>
                <a:latin typeface="Georgia" pitchFamily="18" charset="0"/>
              </a:defRPr>
            </a:lvl8pPr>
            <a:lvl9pPr marL="3886200" indent="-228600" eaLnBrk="0" fontAlgn="base" hangingPunct="0">
              <a:spcBef>
                <a:spcPct val="0"/>
              </a:spcBef>
              <a:spcAft>
                <a:spcPct val="0"/>
              </a:spcAft>
              <a:defRPr sz="2400">
                <a:solidFill>
                  <a:schemeClr val="tx1"/>
                </a:solidFill>
                <a:latin typeface="Georgia" pitchFamily="18" charset="0"/>
              </a:defRPr>
            </a:lvl9pPr>
          </a:lstStyle>
          <a:p>
            <a:pPr eaLnBrk="0" fontAlgn="base" hangingPunct="0">
              <a:spcBef>
                <a:spcPct val="0"/>
              </a:spcBef>
              <a:spcAft>
                <a:spcPct val="0"/>
              </a:spcAft>
            </a:pPr>
            <a:endParaRPr lang="nb-NO">
              <a:solidFill>
                <a:srgbClr val="000000"/>
              </a:solidFill>
              <a:latin typeface="Times" charset="0"/>
            </a:endParaRPr>
          </a:p>
        </p:txBody>
      </p:sp>
      <p:sp>
        <p:nvSpPr>
          <p:cNvPr id="5128" name="Rectangle 8"/>
          <p:cNvSpPr>
            <a:spLocks noGrp="1" noChangeArrowheads="1"/>
          </p:cNvSpPr>
          <p:nvPr>
            <p:ph type="ctrTitle" sz="quarter"/>
          </p:nvPr>
        </p:nvSpPr>
        <p:spPr>
          <a:xfrm>
            <a:off x="685800" y="2286000"/>
            <a:ext cx="7772400" cy="1143000"/>
          </a:xfrm>
        </p:spPr>
        <p:txBody>
          <a:bodyPr/>
          <a:lstStyle>
            <a:lvl1pPr algn="ctr">
              <a:defRPr sz="4000">
                <a:solidFill>
                  <a:schemeClr val="bg1"/>
                </a:solidFill>
              </a:defRPr>
            </a:lvl1pPr>
          </a:lstStyle>
          <a:p>
            <a:pPr lvl="0"/>
            <a:r>
              <a:rPr lang="nb-NO" noProof="0"/>
              <a:t>Klikk for å redigere tittelstil i malen</a:t>
            </a:r>
          </a:p>
        </p:txBody>
      </p:sp>
    </p:spTree>
    <p:extLst>
      <p:ext uri="{BB962C8B-B14F-4D97-AF65-F5344CB8AC3E}">
        <p14:creationId xmlns:p14="http://schemas.microsoft.com/office/powerpoint/2010/main" val="360999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3">
            <a:extLst>
              <a:ext uri="{FF2B5EF4-FFF2-40B4-BE49-F238E27FC236}">
                <a16:creationId xmlns:a16="http://schemas.microsoft.com/office/drawing/2014/main" id="{6DAB272F-CEC3-3F75-00C9-D0066B12C3E5}"/>
              </a:ext>
            </a:extLst>
          </p:cNvPr>
          <p:cNvSpPr>
            <a:spLocks noGrp="1"/>
          </p:cNvSpPr>
          <p:nvPr>
            <p:ph type="dt" sz="half" idx="10"/>
          </p:nvPr>
        </p:nvSpPr>
        <p:spPr/>
        <p:txBody>
          <a:bodyPr/>
          <a:lstStyle>
            <a:lvl1pPr>
              <a:defRPr/>
            </a:lvl1pPr>
          </a:lstStyle>
          <a:p>
            <a:pPr>
              <a:defRPr/>
            </a:pPr>
            <a:endParaRPr lang="nb-NO"/>
          </a:p>
        </p:txBody>
      </p:sp>
      <p:sp>
        <p:nvSpPr>
          <p:cNvPr id="6" name="Plassholder for bunntekst 4">
            <a:extLst>
              <a:ext uri="{FF2B5EF4-FFF2-40B4-BE49-F238E27FC236}">
                <a16:creationId xmlns:a16="http://schemas.microsoft.com/office/drawing/2014/main" id="{CFFF1054-236B-942E-ACF0-75B8297421B6}"/>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5D5250AF-5413-3200-8CAD-9E1C998DDC16}"/>
              </a:ext>
            </a:extLst>
          </p:cNvPr>
          <p:cNvSpPr>
            <a:spLocks noGrp="1"/>
          </p:cNvSpPr>
          <p:nvPr>
            <p:ph type="sldNum" sz="quarter" idx="12"/>
          </p:nvPr>
        </p:nvSpPr>
        <p:spPr/>
        <p:txBody>
          <a:bodyPr/>
          <a:lstStyle>
            <a:lvl1pPr>
              <a:defRPr/>
            </a:lvl1pPr>
          </a:lstStyle>
          <a:p>
            <a:pPr>
              <a:defRPr/>
            </a:pPr>
            <a:fld id="{5D4B6D49-06FC-497E-9DE5-AF638D779403}" type="slidenum">
              <a:rPr lang="nb-NO" altLang="nb-NO"/>
              <a:pPr>
                <a:defRPr/>
              </a:pPr>
              <a:t>‹#›</a:t>
            </a:fld>
            <a:endParaRPr lang="nb-NO" altLang="nb-NO"/>
          </a:p>
        </p:txBody>
      </p:sp>
    </p:spTree>
    <p:extLst>
      <p:ext uri="{BB962C8B-B14F-4D97-AF65-F5344CB8AC3E}">
        <p14:creationId xmlns:p14="http://schemas.microsoft.com/office/powerpoint/2010/main" val="14646609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0558E2F-2456-FFF0-555F-673711CA8C64}"/>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4A8005B4-D7E8-668C-9370-8581E39ECA4F}"/>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8CCEADE2-2FA9-CEB2-0EA9-78185B197E20}"/>
              </a:ext>
            </a:extLst>
          </p:cNvPr>
          <p:cNvSpPr>
            <a:spLocks noGrp="1"/>
          </p:cNvSpPr>
          <p:nvPr>
            <p:ph type="sldNum" sz="quarter" idx="12"/>
          </p:nvPr>
        </p:nvSpPr>
        <p:spPr/>
        <p:txBody>
          <a:bodyPr/>
          <a:lstStyle>
            <a:lvl1pPr>
              <a:defRPr/>
            </a:lvl1pPr>
          </a:lstStyle>
          <a:p>
            <a:pPr>
              <a:defRPr/>
            </a:pPr>
            <a:fld id="{EC886EAD-C4C4-44E5-8281-86F43C1780B9}" type="slidenum">
              <a:rPr lang="nb-NO" altLang="nb-NO"/>
              <a:pPr>
                <a:defRPr/>
              </a:pPr>
              <a:t>‹#›</a:t>
            </a:fld>
            <a:endParaRPr lang="nb-NO" altLang="nb-NO"/>
          </a:p>
        </p:txBody>
      </p:sp>
    </p:spTree>
    <p:extLst>
      <p:ext uri="{BB962C8B-B14F-4D97-AF65-F5344CB8AC3E}">
        <p14:creationId xmlns:p14="http://schemas.microsoft.com/office/powerpoint/2010/main" val="16901378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99FD91-1D2C-3D9C-3B6C-C7948C6EFAE3}"/>
              </a:ext>
            </a:extLst>
          </p:cNvPr>
          <p:cNvSpPr>
            <a:spLocks noGrp="1"/>
          </p:cNvSpPr>
          <p:nvPr>
            <p:ph type="dt" sz="half" idx="10"/>
          </p:nvPr>
        </p:nvSpPr>
        <p:spPr/>
        <p:txBody>
          <a:bodyPr/>
          <a:lstStyle>
            <a:lvl1pPr>
              <a:defRPr/>
            </a:lvl1pPr>
          </a:lstStyle>
          <a:p>
            <a:pPr>
              <a:defRPr/>
            </a:pPr>
            <a:endParaRPr lang="nb-NO"/>
          </a:p>
        </p:txBody>
      </p:sp>
      <p:sp>
        <p:nvSpPr>
          <p:cNvPr id="5" name="Plassholder for bunntekst 4">
            <a:extLst>
              <a:ext uri="{FF2B5EF4-FFF2-40B4-BE49-F238E27FC236}">
                <a16:creationId xmlns:a16="http://schemas.microsoft.com/office/drawing/2014/main" id="{BA20F79F-8CD8-1715-0F52-199B9A174AD8}"/>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5">
            <a:extLst>
              <a:ext uri="{FF2B5EF4-FFF2-40B4-BE49-F238E27FC236}">
                <a16:creationId xmlns:a16="http://schemas.microsoft.com/office/drawing/2014/main" id="{349A3D68-E42C-E9C3-88D7-11F72C3CB89A}"/>
              </a:ext>
            </a:extLst>
          </p:cNvPr>
          <p:cNvSpPr>
            <a:spLocks noGrp="1"/>
          </p:cNvSpPr>
          <p:nvPr>
            <p:ph type="sldNum" sz="quarter" idx="12"/>
          </p:nvPr>
        </p:nvSpPr>
        <p:spPr/>
        <p:txBody>
          <a:bodyPr/>
          <a:lstStyle>
            <a:lvl1pPr>
              <a:defRPr/>
            </a:lvl1pPr>
          </a:lstStyle>
          <a:p>
            <a:pPr>
              <a:defRPr/>
            </a:pPr>
            <a:fld id="{2EE99719-41D6-4945-AB43-CCC282EFAA26}" type="slidenum">
              <a:rPr lang="nb-NO" altLang="nb-NO"/>
              <a:pPr>
                <a:defRPr/>
              </a:pPr>
              <a:t>‹#›</a:t>
            </a:fld>
            <a:endParaRPr lang="nb-NO" altLang="nb-NO"/>
          </a:p>
        </p:txBody>
      </p:sp>
    </p:spTree>
    <p:extLst>
      <p:ext uri="{BB962C8B-B14F-4D97-AF65-F5344CB8AC3E}">
        <p14:creationId xmlns:p14="http://schemas.microsoft.com/office/powerpoint/2010/main" val="3067697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4">
            <a:extLst>
              <a:ext uri="{FF2B5EF4-FFF2-40B4-BE49-F238E27FC236}">
                <a16:creationId xmlns:a16="http://schemas.microsoft.com/office/drawing/2014/main" id="{D15B88F1-8B28-B279-6794-B7B8F4C9F215}"/>
              </a:ext>
            </a:extLst>
          </p:cNvPr>
          <p:cNvSpPr>
            <a:spLocks noGrp="1"/>
          </p:cNvSpPr>
          <p:nvPr>
            <p:ph type="dt" sz="half" idx="10"/>
          </p:nvPr>
        </p:nvSpPr>
        <p:spPr/>
        <p:txBody>
          <a:bodyPr/>
          <a:lstStyle>
            <a:lvl1pPr>
              <a:defRPr/>
            </a:lvl1pPr>
          </a:lstStyle>
          <a:p>
            <a:pPr>
              <a:defRPr/>
            </a:pPr>
            <a:endParaRPr lang="nb-NO"/>
          </a:p>
        </p:txBody>
      </p:sp>
      <p:sp>
        <p:nvSpPr>
          <p:cNvPr id="5" name="Plassholder for bunntekst 5">
            <a:extLst>
              <a:ext uri="{FF2B5EF4-FFF2-40B4-BE49-F238E27FC236}">
                <a16:creationId xmlns:a16="http://schemas.microsoft.com/office/drawing/2014/main" id="{9795DA4D-17F3-05E5-32AF-15C914DFECA5}"/>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6">
            <a:extLst>
              <a:ext uri="{FF2B5EF4-FFF2-40B4-BE49-F238E27FC236}">
                <a16:creationId xmlns:a16="http://schemas.microsoft.com/office/drawing/2014/main" id="{4C9E2FE1-5FE4-A3C7-502E-678F8FD9BE3F}"/>
              </a:ext>
            </a:extLst>
          </p:cNvPr>
          <p:cNvSpPr>
            <a:spLocks noGrp="1"/>
          </p:cNvSpPr>
          <p:nvPr>
            <p:ph type="sldNum" sz="quarter" idx="12"/>
          </p:nvPr>
        </p:nvSpPr>
        <p:spPr/>
        <p:txBody>
          <a:bodyPr/>
          <a:lstStyle>
            <a:lvl1pPr>
              <a:defRPr/>
            </a:lvl1pPr>
          </a:lstStyle>
          <a:p>
            <a:pPr>
              <a:defRPr/>
            </a:pPr>
            <a:fld id="{B352BB0C-E7CC-4414-A628-B8E125DF9A23}" type="slidenum">
              <a:rPr lang="nb-NO" altLang="nb-NO"/>
              <a:pPr>
                <a:defRPr/>
              </a:pPr>
              <a:t>‹#›</a:t>
            </a:fld>
            <a:endParaRPr lang="nb-NO" altLang="nb-NO"/>
          </a:p>
        </p:txBody>
      </p:sp>
    </p:spTree>
    <p:extLst>
      <p:ext uri="{BB962C8B-B14F-4D97-AF65-F5344CB8AC3E}">
        <p14:creationId xmlns:p14="http://schemas.microsoft.com/office/powerpoint/2010/main" val="20049196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4">
            <a:extLst>
              <a:ext uri="{FF2B5EF4-FFF2-40B4-BE49-F238E27FC236}">
                <a16:creationId xmlns:a16="http://schemas.microsoft.com/office/drawing/2014/main" id="{F6131920-C702-C017-35D4-A1A887148170}"/>
              </a:ext>
            </a:extLst>
          </p:cNvPr>
          <p:cNvSpPr>
            <a:spLocks noGrp="1"/>
          </p:cNvSpPr>
          <p:nvPr>
            <p:ph type="dt" sz="half" idx="10"/>
          </p:nvPr>
        </p:nvSpPr>
        <p:spPr/>
        <p:txBody>
          <a:bodyPr/>
          <a:lstStyle>
            <a:lvl1pPr>
              <a:defRPr/>
            </a:lvl1pPr>
          </a:lstStyle>
          <a:p>
            <a:pPr>
              <a:defRPr/>
            </a:pPr>
            <a:endParaRPr lang="nb-NO"/>
          </a:p>
        </p:txBody>
      </p:sp>
      <p:sp>
        <p:nvSpPr>
          <p:cNvPr id="5" name="Plassholder for bunntekst 5">
            <a:extLst>
              <a:ext uri="{FF2B5EF4-FFF2-40B4-BE49-F238E27FC236}">
                <a16:creationId xmlns:a16="http://schemas.microsoft.com/office/drawing/2014/main" id="{6F500A1C-98BF-107A-1B6F-D48605DAA1E2}"/>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6">
            <a:extLst>
              <a:ext uri="{FF2B5EF4-FFF2-40B4-BE49-F238E27FC236}">
                <a16:creationId xmlns:a16="http://schemas.microsoft.com/office/drawing/2014/main" id="{BB58C222-14E3-2E33-5E81-36E67E6E37E5}"/>
              </a:ext>
            </a:extLst>
          </p:cNvPr>
          <p:cNvSpPr>
            <a:spLocks noGrp="1"/>
          </p:cNvSpPr>
          <p:nvPr>
            <p:ph type="sldNum" sz="quarter" idx="12"/>
          </p:nvPr>
        </p:nvSpPr>
        <p:spPr/>
        <p:txBody>
          <a:bodyPr/>
          <a:lstStyle>
            <a:lvl1pPr>
              <a:defRPr/>
            </a:lvl1pPr>
          </a:lstStyle>
          <a:p>
            <a:pPr>
              <a:defRPr/>
            </a:pPr>
            <a:fld id="{B3F7DB15-0CD1-4811-BE58-D64AFD29E6F7}" type="slidenum">
              <a:rPr lang="nb-NO" altLang="nb-NO"/>
              <a:pPr>
                <a:defRPr/>
              </a:pPr>
              <a:t>‹#›</a:t>
            </a:fld>
            <a:endParaRPr lang="nb-NO" altLang="nb-NO"/>
          </a:p>
        </p:txBody>
      </p:sp>
    </p:spTree>
    <p:extLst>
      <p:ext uri="{BB962C8B-B14F-4D97-AF65-F5344CB8AC3E}">
        <p14:creationId xmlns:p14="http://schemas.microsoft.com/office/powerpoint/2010/main" val="2486914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Plassholder for dato 4">
            <a:extLst>
              <a:ext uri="{FF2B5EF4-FFF2-40B4-BE49-F238E27FC236}">
                <a16:creationId xmlns:a16="http://schemas.microsoft.com/office/drawing/2014/main" id="{AAAE5E48-D2AB-0629-459E-C5FC63ACC4EA}"/>
              </a:ext>
            </a:extLst>
          </p:cNvPr>
          <p:cNvSpPr>
            <a:spLocks noGrp="1"/>
          </p:cNvSpPr>
          <p:nvPr>
            <p:ph type="dt" sz="half" idx="10"/>
          </p:nvPr>
        </p:nvSpPr>
        <p:spPr/>
        <p:txBody>
          <a:bodyPr/>
          <a:lstStyle>
            <a:lvl1pPr>
              <a:defRPr/>
            </a:lvl1pPr>
          </a:lstStyle>
          <a:p>
            <a:pPr>
              <a:defRPr/>
            </a:pPr>
            <a:endParaRPr lang="nb-NO"/>
          </a:p>
        </p:txBody>
      </p:sp>
      <p:sp>
        <p:nvSpPr>
          <p:cNvPr id="5" name="Plassholder for bunntekst 5">
            <a:extLst>
              <a:ext uri="{FF2B5EF4-FFF2-40B4-BE49-F238E27FC236}">
                <a16:creationId xmlns:a16="http://schemas.microsoft.com/office/drawing/2014/main" id="{43CB9EA6-1C79-B168-25F0-9B8FE49DF966}"/>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6">
            <a:extLst>
              <a:ext uri="{FF2B5EF4-FFF2-40B4-BE49-F238E27FC236}">
                <a16:creationId xmlns:a16="http://schemas.microsoft.com/office/drawing/2014/main" id="{91A4C4B7-D858-AF91-2330-21EB18125F6F}"/>
              </a:ext>
            </a:extLst>
          </p:cNvPr>
          <p:cNvSpPr>
            <a:spLocks noGrp="1"/>
          </p:cNvSpPr>
          <p:nvPr>
            <p:ph type="sldNum" sz="quarter" idx="12"/>
          </p:nvPr>
        </p:nvSpPr>
        <p:spPr/>
        <p:txBody>
          <a:bodyPr/>
          <a:lstStyle>
            <a:lvl1pPr>
              <a:defRPr/>
            </a:lvl1pPr>
          </a:lstStyle>
          <a:p>
            <a:pPr>
              <a:defRPr/>
            </a:pPr>
            <a:fld id="{94D2D3CC-B610-4655-B8D1-DA2A53B06790}" type="slidenum">
              <a:rPr lang="nb-NO" altLang="nb-NO"/>
              <a:pPr>
                <a:defRPr/>
              </a:pPr>
              <a:t>‹#›</a:t>
            </a:fld>
            <a:endParaRPr lang="nb-NO" altLang="nb-NO"/>
          </a:p>
        </p:txBody>
      </p:sp>
    </p:spTree>
    <p:extLst>
      <p:ext uri="{BB962C8B-B14F-4D97-AF65-F5344CB8AC3E}">
        <p14:creationId xmlns:p14="http://schemas.microsoft.com/office/powerpoint/2010/main" val="17877212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83D81D2-44F1-E232-ECC7-C8F470BFEC04}"/>
              </a:ext>
            </a:extLst>
          </p:cNvPr>
          <p:cNvSpPr>
            <a:spLocks noGrp="1"/>
          </p:cNvSpPr>
          <p:nvPr>
            <p:ph type="dt" sz="half" idx="10"/>
          </p:nvPr>
        </p:nvSpPr>
        <p:spPr/>
        <p:txBody>
          <a:bodyPr/>
          <a:lstStyle>
            <a:lvl1pPr>
              <a:defRPr/>
            </a:lvl1pPr>
          </a:lstStyle>
          <a:p>
            <a:pPr>
              <a:defRPr/>
            </a:pPr>
            <a:endParaRPr lang="nb-NO"/>
          </a:p>
        </p:txBody>
      </p:sp>
      <p:sp>
        <p:nvSpPr>
          <p:cNvPr id="6" name="Plassholder for bunntekst 5">
            <a:extLst>
              <a:ext uri="{FF2B5EF4-FFF2-40B4-BE49-F238E27FC236}">
                <a16:creationId xmlns:a16="http://schemas.microsoft.com/office/drawing/2014/main" id="{54340E37-D30E-1C82-B8FF-977BED2BD619}"/>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6">
            <a:extLst>
              <a:ext uri="{FF2B5EF4-FFF2-40B4-BE49-F238E27FC236}">
                <a16:creationId xmlns:a16="http://schemas.microsoft.com/office/drawing/2014/main" id="{AA8E8D9B-F1D4-7135-D68E-E16E314AD9A6}"/>
              </a:ext>
            </a:extLst>
          </p:cNvPr>
          <p:cNvSpPr>
            <a:spLocks noGrp="1"/>
          </p:cNvSpPr>
          <p:nvPr>
            <p:ph type="sldNum" sz="quarter" idx="12"/>
          </p:nvPr>
        </p:nvSpPr>
        <p:spPr/>
        <p:txBody>
          <a:bodyPr/>
          <a:lstStyle>
            <a:lvl1pPr>
              <a:defRPr/>
            </a:lvl1pPr>
          </a:lstStyle>
          <a:p>
            <a:pPr>
              <a:defRPr/>
            </a:pPr>
            <a:fld id="{C97FF57C-2BC8-4FAA-810A-318BF12A2886}" type="slidenum">
              <a:rPr lang="nb-NO" altLang="nb-NO"/>
              <a:pPr>
                <a:defRPr/>
              </a:pPr>
              <a:t>‹#›</a:t>
            </a:fld>
            <a:endParaRPr lang="nb-NO" altLang="nb-NO"/>
          </a:p>
        </p:txBody>
      </p:sp>
    </p:spTree>
    <p:extLst>
      <p:ext uri="{BB962C8B-B14F-4D97-AF65-F5344CB8AC3E}">
        <p14:creationId xmlns:p14="http://schemas.microsoft.com/office/powerpoint/2010/main" val="19799829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4">
            <a:extLst>
              <a:ext uri="{FF2B5EF4-FFF2-40B4-BE49-F238E27FC236}">
                <a16:creationId xmlns:a16="http://schemas.microsoft.com/office/drawing/2014/main" id="{1AC52BB4-79AF-7FD1-9248-920C6C21CD12}"/>
              </a:ext>
            </a:extLst>
          </p:cNvPr>
          <p:cNvSpPr>
            <a:spLocks noGrp="1"/>
          </p:cNvSpPr>
          <p:nvPr>
            <p:ph type="dt" sz="half" idx="10"/>
          </p:nvPr>
        </p:nvSpPr>
        <p:spPr/>
        <p:txBody>
          <a:bodyPr/>
          <a:lstStyle>
            <a:lvl1pPr>
              <a:defRPr/>
            </a:lvl1pPr>
          </a:lstStyle>
          <a:p>
            <a:pPr>
              <a:defRPr/>
            </a:pPr>
            <a:endParaRPr lang="nb-NO"/>
          </a:p>
        </p:txBody>
      </p:sp>
      <p:sp>
        <p:nvSpPr>
          <p:cNvPr id="8" name="Plassholder for bunntekst 5">
            <a:extLst>
              <a:ext uri="{FF2B5EF4-FFF2-40B4-BE49-F238E27FC236}">
                <a16:creationId xmlns:a16="http://schemas.microsoft.com/office/drawing/2014/main" id="{A272BE59-D94E-6EFC-FA0B-DD1996A73BF7}"/>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9" name="Plassholder for lysbildenummer 6">
            <a:extLst>
              <a:ext uri="{FF2B5EF4-FFF2-40B4-BE49-F238E27FC236}">
                <a16:creationId xmlns:a16="http://schemas.microsoft.com/office/drawing/2014/main" id="{08396BFD-882E-3D67-B701-BFC4BF172532}"/>
              </a:ext>
            </a:extLst>
          </p:cNvPr>
          <p:cNvSpPr>
            <a:spLocks noGrp="1"/>
          </p:cNvSpPr>
          <p:nvPr>
            <p:ph type="sldNum" sz="quarter" idx="12"/>
          </p:nvPr>
        </p:nvSpPr>
        <p:spPr/>
        <p:txBody>
          <a:bodyPr/>
          <a:lstStyle>
            <a:lvl1pPr>
              <a:defRPr/>
            </a:lvl1pPr>
          </a:lstStyle>
          <a:p>
            <a:pPr>
              <a:defRPr/>
            </a:pPr>
            <a:fld id="{B7B782B0-BA6D-415E-9B38-B232548918E3}" type="slidenum">
              <a:rPr lang="nb-NO" altLang="nb-NO"/>
              <a:pPr>
                <a:defRPr/>
              </a:pPr>
              <a:t>‹#›</a:t>
            </a:fld>
            <a:endParaRPr lang="nb-NO" altLang="nb-NO"/>
          </a:p>
        </p:txBody>
      </p:sp>
    </p:spTree>
    <p:extLst>
      <p:ext uri="{BB962C8B-B14F-4D97-AF65-F5344CB8AC3E}">
        <p14:creationId xmlns:p14="http://schemas.microsoft.com/office/powerpoint/2010/main" val="13720635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4">
            <a:extLst>
              <a:ext uri="{FF2B5EF4-FFF2-40B4-BE49-F238E27FC236}">
                <a16:creationId xmlns:a16="http://schemas.microsoft.com/office/drawing/2014/main" id="{B3CE3AB7-AA58-8E1C-B517-A3A79E5BBDFE}"/>
              </a:ext>
            </a:extLst>
          </p:cNvPr>
          <p:cNvSpPr>
            <a:spLocks noGrp="1"/>
          </p:cNvSpPr>
          <p:nvPr>
            <p:ph type="dt" sz="half" idx="10"/>
          </p:nvPr>
        </p:nvSpPr>
        <p:spPr/>
        <p:txBody>
          <a:bodyPr/>
          <a:lstStyle>
            <a:lvl1pPr>
              <a:defRPr/>
            </a:lvl1pPr>
          </a:lstStyle>
          <a:p>
            <a:pPr>
              <a:defRPr/>
            </a:pPr>
            <a:endParaRPr lang="nb-NO"/>
          </a:p>
        </p:txBody>
      </p:sp>
      <p:sp>
        <p:nvSpPr>
          <p:cNvPr id="4" name="Plassholder for bunntekst 5">
            <a:extLst>
              <a:ext uri="{FF2B5EF4-FFF2-40B4-BE49-F238E27FC236}">
                <a16:creationId xmlns:a16="http://schemas.microsoft.com/office/drawing/2014/main" id="{9769343A-40E9-4B94-5861-ED3C3F02E5DF}"/>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5" name="Plassholder for lysbildenummer 6">
            <a:extLst>
              <a:ext uri="{FF2B5EF4-FFF2-40B4-BE49-F238E27FC236}">
                <a16:creationId xmlns:a16="http://schemas.microsoft.com/office/drawing/2014/main" id="{3F748214-219F-6C3E-3DAC-64913CCDB8D2}"/>
              </a:ext>
            </a:extLst>
          </p:cNvPr>
          <p:cNvSpPr>
            <a:spLocks noGrp="1"/>
          </p:cNvSpPr>
          <p:nvPr>
            <p:ph type="sldNum" sz="quarter" idx="12"/>
          </p:nvPr>
        </p:nvSpPr>
        <p:spPr/>
        <p:txBody>
          <a:bodyPr/>
          <a:lstStyle>
            <a:lvl1pPr>
              <a:defRPr/>
            </a:lvl1pPr>
          </a:lstStyle>
          <a:p>
            <a:pPr>
              <a:defRPr/>
            </a:pPr>
            <a:fld id="{69AA8CDE-0943-4970-93F8-194410A89DD1}" type="slidenum">
              <a:rPr lang="nb-NO" altLang="nb-NO"/>
              <a:pPr>
                <a:defRPr/>
              </a:pPr>
              <a:t>‹#›</a:t>
            </a:fld>
            <a:endParaRPr lang="nb-NO" altLang="nb-NO"/>
          </a:p>
        </p:txBody>
      </p:sp>
    </p:spTree>
    <p:extLst>
      <p:ext uri="{BB962C8B-B14F-4D97-AF65-F5344CB8AC3E}">
        <p14:creationId xmlns:p14="http://schemas.microsoft.com/office/powerpoint/2010/main" val="27157441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4">
            <a:extLst>
              <a:ext uri="{FF2B5EF4-FFF2-40B4-BE49-F238E27FC236}">
                <a16:creationId xmlns:a16="http://schemas.microsoft.com/office/drawing/2014/main" id="{6FFA1C1F-F91D-B9B2-B076-522F60D77F60}"/>
              </a:ext>
            </a:extLst>
          </p:cNvPr>
          <p:cNvSpPr>
            <a:spLocks noGrp="1"/>
          </p:cNvSpPr>
          <p:nvPr>
            <p:ph type="dt" sz="half" idx="10"/>
          </p:nvPr>
        </p:nvSpPr>
        <p:spPr/>
        <p:txBody>
          <a:bodyPr/>
          <a:lstStyle>
            <a:lvl1pPr>
              <a:defRPr/>
            </a:lvl1pPr>
          </a:lstStyle>
          <a:p>
            <a:pPr>
              <a:defRPr/>
            </a:pPr>
            <a:endParaRPr lang="nb-NO"/>
          </a:p>
        </p:txBody>
      </p:sp>
      <p:sp>
        <p:nvSpPr>
          <p:cNvPr id="3" name="Plassholder for bunntekst 5">
            <a:extLst>
              <a:ext uri="{FF2B5EF4-FFF2-40B4-BE49-F238E27FC236}">
                <a16:creationId xmlns:a16="http://schemas.microsoft.com/office/drawing/2014/main" id="{5313793D-4A07-5819-9479-D7FCEA1CA02F}"/>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4" name="Plassholder for lysbildenummer 6">
            <a:extLst>
              <a:ext uri="{FF2B5EF4-FFF2-40B4-BE49-F238E27FC236}">
                <a16:creationId xmlns:a16="http://schemas.microsoft.com/office/drawing/2014/main" id="{4DA0BAFF-B3A0-81EF-A5E8-35719C849FD3}"/>
              </a:ext>
            </a:extLst>
          </p:cNvPr>
          <p:cNvSpPr>
            <a:spLocks noGrp="1"/>
          </p:cNvSpPr>
          <p:nvPr>
            <p:ph type="sldNum" sz="quarter" idx="12"/>
          </p:nvPr>
        </p:nvSpPr>
        <p:spPr/>
        <p:txBody>
          <a:bodyPr/>
          <a:lstStyle>
            <a:lvl1pPr>
              <a:defRPr/>
            </a:lvl1pPr>
          </a:lstStyle>
          <a:p>
            <a:pPr>
              <a:defRPr/>
            </a:pPr>
            <a:fld id="{4D58B9D3-2953-4EE8-BEA1-666E58183E98}" type="slidenum">
              <a:rPr lang="nb-NO" altLang="nb-NO"/>
              <a:pPr>
                <a:defRPr/>
              </a:pPr>
              <a:t>‹#›</a:t>
            </a:fld>
            <a:endParaRPr lang="nb-NO" altLang="nb-NO"/>
          </a:p>
        </p:txBody>
      </p:sp>
    </p:spTree>
    <p:extLst>
      <p:ext uri="{BB962C8B-B14F-4D97-AF65-F5344CB8AC3E}">
        <p14:creationId xmlns:p14="http://schemas.microsoft.com/office/powerpoint/2010/main" val="282244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6FB23B20-1286-4AD1-975B-A6EED14741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25483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2F3C4A4-9F49-1CFB-6F4A-FEF4164271BA}"/>
              </a:ext>
            </a:extLst>
          </p:cNvPr>
          <p:cNvSpPr>
            <a:spLocks noGrp="1"/>
          </p:cNvSpPr>
          <p:nvPr>
            <p:ph type="dt" sz="half" idx="10"/>
          </p:nvPr>
        </p:nvSpPr>
        <p:spPr/>
        <p:txBody>
          <a:bodyPr/>
          <a:lstStyle>
            <a:lvl1pPr>
              <a:defRPr/>
            </a:lvl1pPr>
          </a:lstStyle>
          <a:p>
            <a:pPr>
              <a:defRPr/>
            </a:pPr>
            <a:endParaRPr lang="nb-NO"/>
          </a:p>
        </p:txBody>
      </p:sp>
      <p:sp>
        <p:nvSpPr>
          <p:cNvPr id="6" name="Plassholder for bunntekst 5">
            <a:extLst>
              <a:ext uri="{FF2B5EF4-FFF2-40B4-BE49-F238E27FC236}">
                <a16:creationId xmlns:a16="http://schemas.microsoft.com/office/drawing/2014/main" id="{453563E7-6424-59E8-E043-2F223CCAA1FB}"/>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6">
            <a:extLst>
              <a:ext uri="{FF2B5EF4-FFF2-40B4-BE49-F238E27FC236}">
                <a16:creationId xmlns:a16="http://schemas.microsoft.com/office/drawing/2014/main" id="{F4674BF9-A8C0-5355-897A-48FC0A55F2F3}"/>
              </a:ext>
            </a:extLst>
          </p:cNvPr>
          <p:cNvSpPr>
            <a:spLocks noGrp="1"/>
          </p:cNvSpPr>
          <p:nvPr>
            <p:ph type="sldNum" sz="quarter" idx="12"/>
          </p:nvPr>
        </p:nvSpPr>
        <p:spPr/>
        <p:txBody>
          <a:bodyPr/>
          <a:lstStyle>
            <a:lvl1pPr>
              <a:defRPr/>
            </a:lvl1pPr>
          </a:lstStyle>
          <a:p>
            <a:pPr>
              <a:defRPr/>
            </a:pPr>
            <a:fld id="{3B8D1354-73D1-48F5-A43C-EC701B58E838}" type="slidenum">
              <a:rPr lang="nb-NO" altLang="nb-NO"/>
              <a:pPr>
                <a:defRPr/>
              </a:pPr>
              <a:t>‹#›</a:t>
            </a:fld>
            <a:endParaRPr lang="nb-NO" altLang="nb-NO"/>
          </a:p>
        </p:txBody>
      </p:sp>
    </p:spTree>
    <p:extLst>
      <p:ext uri="{BB962C8B-B14F-4D97-AF65-F5344CB8AC3E}">
        <p14:creationId xmlns:p14="http://schemas.microsoft.com/office/powerpoint/2010/main" val="2351965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C205AEF-28F5-5027-27F9-F19ABBE01FF5}"/>
              </a:ext>
            </a:extLst>
          </p:cNvPr>
          <p:cNvSpPr>
            <a:spLocks noGrp="1"/>
          </p:cNvSpPr>
          <p:nvPr>
            <p:ph type="dt" sz="half" idx="10"/>
          </p:nvPr>
        </p:nvSpPr>
        <p:spPr/>
        <p:txBody>
          <a:bodyPr/>
          <a:lstStyle>
            <a:lvl1pPr>
              <a:defRPr/>
            </a:lvl1pPr>
          </a:lstStyle>
          <a:p>
            <a:pPr>
              <a:defRPr/>
            </a:pPr>
            <a:endParaRPr lang="nb-NO"/>
          </a:p>
        </p:txBody>
      </p:sp>
      <p:sp>
        <p:nvSpPr>
          <p:cNvPr id="6" name="Plassholder for bunntekst 5">
            <a:extLst>
              <a:ext uri="{FF2B5EF4-FFF2-40B4-BE49-F238E27FC236}">
                <a16:creationId xmlns:a16="http://schemas.microsoft.com/office/drawing/2014/main" id="{65CD4D04-4A3F-531A-B78C-8341F4F37BCA}"/>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6">
            <a:extLst>
              <a:ext uri="{FF2B5EF4-FFF2-40B4-BE49-F238E27FC236}">
                <a16:creationId xmlns:a16="http://schemas.microsoft.com/office/drawing/2014/main" id="{2CC2178D-1271-674C-90E7-4AEDE604EA44}"/>
              </a:ext>
            </a:extLst>
          </p:cNvPr>
          <p:cNvSpPr>
            <a:spLocks noGrp="1"/>
          </p:cNvSpPr>
          <p:nvPr>
            <p:ph type="sldNum" sz="quarter" idx="12"/>
          </p:nvPr>
        </p:nvSpPr>
        <p:spPr/>
        <p:txBody>
          <a:bodyPr/>
          <a:lstStyle>
            <a:lvl1pPr>
              <a:defRPr/>
            </a:lvl1pPr>
          </a:lstStyle>
          <a:p>
            <a:pPr>
              <a:defRPr/>
            </a:pPr>
            <a:fld id="{21F361AB-85AF-4B26-B478-27DCC676B11B}" type="slidenum">
              <a:rPr lang="nb-NO" altLang="nb-NO"/>
              <a:pPr>
                <a:defRPr/>
              </a:pPr>
              <a:t>‹#›</a:t>
            </a:fld>
            <a:endParaRPr lang="nb-NO" altLang="nb-NO"/>
          </a:p>
        </p:txBody>
      </p:sp>
    </p:spTree>
    <p:extLst>
      <p:ext uri="{BB962C8B-B14F-4D97-AF65-F5344CB8AC3E}">
        <p14:creationId xmlns:p14="http://schemas.microsoft.com/office/powerpoint/2010/main" val="3863923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4">
            <a:extLst>
              <a:ext uri="{FF2B5EF4-FFF2-40B4-BE49-F238E27FC236}">
                <a16:creationId xmlns:a16="http://schemas.microsoft.com/office/drawing/2014/main" id="{63332BF7-5BF0-9595-5BB6-60E61AA21539}"/>
              </a:ext>
            </a:extLst>
          </p:cNvPr>
          <p:cNvSpPr>
            <a:spLocks noGrp="1"/>
          </p:cNvSpPr>
          <p:nvPr>
            <p:ph type="dt" sz="half" idx="10"/>
          </p:nvPr>
        </p:nvSpPr>
        <p:spPr/>
        <p:txBody>
          <a:bodyPr/>
          <a:lstStyle>
            <a:lvl1pPr>
              <a:defRPr/>
            </a:lvl1pPr>
          </a:lstStyle>
          <a:p>
            <a:pPr>
              <a:defRPr/>
            </a:pPr>
            <a:endParaRPr lang="nb-NO"/>
          </a:p>
        </p:txBody>
      </p:sp>
      <p:sp>
        <p:nvSpPr>
          <p:cNvPr id="5" name="Plassholder for bunntekst 5">
            <a:extLst>
              <a:ext uri="{FF2B5EF4-FFF2-40B4-BE49-F238E27FC236}">
                <a16:creationId xmlns:a16="http://schemas.microsoft.com/office/drawing/2014/main" id="{50797BDC-36DB-81B5-B7F6-04459551AB30}"/>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6">
            <a:extLst>
              <a:ext uri="{FF2B5EF4-FFF2-40B4-BE49-F238E27FC236}">
                <a16:creationId xmlns:a16="http://schemas.microsoft.com/office/drawing/2014/main" id="{221AB737-039B-5483-97F3-F87311B02B75}"/>
              </a:ext>
            </a:extLst>
          </p:cNvPr>
          <p:cNvSpPr>
            <a:spLocks noGrp="1"/>
          </p:cNvSpPr>
          <p:nvPr>
            <p:ph type="sldNum" sz="quarter" idx="12"/>
          </p:nvPr>
        </p:nvSpPr>
        <p:spPr/>
        <p:txBody>
          <a:bodyPr/>
          <a:lstStyle>
            <a:lvl1pPr>
              <a:defRPr/>
            </a:lvl1pPr>
          </a:lstStyle>
          <a:p>
            <a:pPr>
              <a:defRPr/>
            </a:pPr>
            <a:fld id="{48A394EC-6337-443C-A387-466CB9DB3BE1}" type="slidenum">
              <a:rPr lang="nb-NO" altLang="nb-NO"/>
              <a:pPr>
                <a:defRPr/>
              </a:pPr>
              <a:t>‹#›</a:t>
            </a:fld>
            <a:endParaRPr lang="nb-NO" altLang="nb-NO"/>
          </a:p>
        </p:txBody>
      </p:sp>
    </p:spTree>
    <p:extLst>
      <p:ext uri="{BB962C8B-B14F-4D97-AF65-F5344CB8AC3E}">
        <p14:creationId xmlns:p14="http://schemas.microsoft.com/office/powerpoint/2010/main" val="7271929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4">
            <a:extLst>
              <a:ext uri="{FF2B5EF4-FFF2-40B4-BE49-F238E27FC236}">
                <a16:creationId xmlns:a16="http://schemas.microsoft.com/office/drawing/2014/main" id="{1F25DF41-AB94-4B83-4DB1-7EDBAB6A5C46}"/>
              </a:ext>
            </a:extLst>
          </p:cNvPr>
          <p:cNvSpPr>
            <a:spLocks noGrp="1"/>
          </p:cNvSpPr>
          <p:nvPr>
            <p:ph type="dt" sz="half" idx="10"/>
          </p:nvPr>
        </p:nvSpPr>
        <p:spPr/>
        <p:txBody>
          <a:bodyPr/>
          <a:lstStyle>
            <a:lvl1pPr>
              <a:defRPr/>
            </a:lvl1pPr>
          </a:lstStyle>
          <a:p>
            <a:pPr>
              <a:defRPr/>
            </a:pPr>
            <a:endParaRPr lang="nb-NO"/>
          </a:p>
        </p:txBody>
      </p:sp>
      <p:sp>
        <p:nvSpPr>
          <p:cNvPr id="5" name="Plassholder for bunntekst 5">
            <a:extLst>
              <a:ext uri="{FF2B5EF4-FFF2-40B4-BE49-F238E27FC236}">
                <a16:creationId xmlns:a16="http://schemas.microsoft.com/office/drawing/2014/main" id="{9D5D4B94-C20C-3746-DE3E-428F4AF756FB}"/>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6">
            <a:extLst>
              <a:ext uri="{FF2B5EF4-FFF2-40B4-BE49-F238E27FC236}">
                <a16:creationId xmlns:a16="http://schemas.microsoft.com/office/drawing/2014/main" id="{73BE48B0-F67F-63CA-A0E3-D270E82ACF1B}"/>
              </a:ext>
            </a:extLst>
          </p:cNvPr>
          <p:cNvSpPr>
            <a:spLocks noGrp="1"/>
          </p:cNvSpPr>
          <p:nvPr>
            <p:ph type="sldNum" sz="quarter" idx="12"/>
          </p:nvPr>
        </p:nvSpPr>
        <p:spPr/>
        <p:txBody>
          <a:bodyPr/>
          <a:lstStyle>
            <a:lvl1pPr>
              <a:defRPr/>
            </a:lvl1pPr>
          </a:lstStyle>
          <a:p>
            <a:pPr>
              <a:defRPr/>
            </a:pPr>
            <a:fld id="{22842267-01C9-41ED-99BA-D9AD2F85DEAA}" type="slidenum">
              <a:rPr lang="nb-NO" altLang="nb-NO"/>
              <a:pPr>
                <a:defRPr/>
              </a:pPr>
              <a:t>‹#›</a:t>
            </a:fld>
            <a:endParaRPr lang="nb-NO" altLang="nb-NO"/>
          </a:p>
        </p:txBody>
      </p:sp>
    </p:spTree>
    <p:extLst>
      <p:ext uri="{BB962C8B-B14F-4D97-AF65-F5344CB8AC3E}">
        <p14:creationId xmlns:p14="http://schemas.microsoft.com/office/powerpoint/2010/main" val="13093088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6">
            <a:extLst>
              <a:ext uri="{FF2B5EF4-FFF2-40B4-BE49-F238E27FC236}">
                <a16:creationId xmlns:a16="http://schemas.microsoft.com/office/drawing/2014/main" id="{94512D75-6FD5-EA27-CC4D-6CA95AA91750}"/>
              </a:ext>
            </a:extLst>
          </p:cNvPr>
          <p:cNvSpPr>
            <a:spLocks noGrp="1"/>
          </p:cNvSpPr>
          <p:nvPr>
            <p:ph type="dt" sz="half" idx="10"/>
          </p:nvPr>
        </p:nvSpPr>
        <p:spPr/>
        <p:txBody>
          <a:bodyPr/>
          <a:lstStyle>
            <a:lvl1pPr>
              <a:defRPr/>
            </a:lvl1pPr>
          </a:lstStyle>
          <a:p>
            <a:pPr>
              <a:defRPr/>
            </a:pPr>
            <a:endParaRPr lang="nb-NO"/>
          </a:p>
        </p:txBody>
      </p:sp>
      <p:sp>
        <p:nvSpPr>
          <p:cNvPr id="5" name="Plassholder for bunntekst 7">
            <a:extLst>
              <a:ext uri="{FF2B5EF4-FFF2-40B4-BE49-F238E27FC236}">
                <a16:creationId xmlns:a16="http://schemas.microsoft.com/office/drawing/2014/main" id="{0C6F7955-CA7B-4A04-FA9B-A6D0C3FEA863}"/>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8">
            <a:extLst>
              <a:ext uri="{FF2B5EF4-FFF2-40B4-BE49-F238E27FC236}">
                <a16:creationId xmlns:a16="http://schemas.microsoft.com/office/drawing/2014/main" id="{E5328BD8-9E93-38E2-8C3F-A4C7A4798421}"/>
              </a:ext>
            </a:extLst>
          </p:cNvPr>
          <p:cNvSpPr>
            <a:spLocks noGrp="1"/>
          </p:cNvSpPr>
          <p:nvPr>
            <p:ph type="sldNum" sz="quarter" idx="12"/>
          </p:nvPr>
        </p:nvSpPr>
        <p:spPr/>
        <p:txBody>
          <a:bodyPr/>
          <a:lstStyle>
            <a:lvl1pPr>
              <a:defRPr/>
            </a:lvl1pPr>
          </a:lstStyle>
          <a:p>
            <a:pPr>
              <a:defRPr/>
            </a:pPr>
            <a:fld id="{A6A6A57D-FC3E-4D77-9FF2-9B3BBF5784FC}" type="slidenum">
              <a:rPr lang="nb-NO" altLang="nb-NO"/>
              <a:pPr>
                <a:defRPr/>
              </a:pPr>
              <a:t>‹#›</a:t>
            </a:fld>
            <a:endParaRPr lang="nb-NO" altLang="nb-NO"/>
          </a:p>
        </p:txBody>
      </p:sp>
    </p:spTree>
    <p:extLst>
      <p:ext uri="{BB962C8B-B14F-4D97-AF65-F5344CB8AC3E}">
        <p14:creationId xmlns:p14="http://schemas.microsoft.com/office/powerpoint/2010/main" val="1499691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6">
            <a:extLst>
              <a:ext uri="{FF2B5EF4-FFF2-40B4-BE49-F238E27FC236}">
                <a16:creationId xmlns:a16="http://schemas.microsoft.com/office/drawing/2014/main" id="{3E4C3490-56F2-9372-164D-1D2D0416DC04}"/>
              </a:ext>
            </a:extLst>
          </p:cNvPr>
          <p:cNvSpPr>
            <a:spLocks noGrp="1"/>
          </p:cNvSpPr>
          <p:nvPr>
            <p:ph type="dt" sz="half" idx="10"/>
          </p:nvPr>
        </p:nvSpPr>
        <p:spPr/>
        <p:txBody>
          <a:bodyPr/>
          <a:lstStyle>
            <a:lvl1pPr>
              <a:defRPr/>
            </a:lvl1pPr>
          </a:lstStyle>
          <a:p>
            <a:pPr>
              <a:defRPr/>
            </a:pPr>
            <a:endParaRPr lang="nb-NO"/>
          </a:p>
        </p:txBody>
      </p:sp>
      <p:sp>
        <p:nvSpPr>
          <p:cNvPr id="5" name="Plassholder for bunntekst 7">
            <a:extLst>
              <a:ext uri="{FF2B5EF4-FFF2-40B4-BE49-F238E27FC236}">
                <a16:creationId xmlns:a16="http://schemas.microsoft.com/office/drawing/2014/main" id="{0AD02346-2BB0-EE4C-FA08-75919430C2A3}"/>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8">
            <a:extLst>
              <a:ext uri="{FF2B5EF4-FFF2-40B4-BE49-F238E27FC236}">
                <a16:creationId xmlns:a16="http://schemas.microsoft.com/office/drawing/2014/main" id="{E6CB2A00-919A-7ECE-DBAC-B59D0F067739}"/>
              </a:ext>
            </a:extLst>
          </p:cNvPr>
          <p:cNvSpPr>
            <a:spLocks noGrp="1"/>
          </p:cNvSpPr>
          <p:nvPr>
            <p:ph type="sldNum" sz="quarter" idx="12"/>
          </p:nvPr>
        </p:nvSpPr>
        <p:spPr/>
        <p:txBody>
          <a:bodyPr/>
          <a:lstStyle>
            <a:lvl1pPr>
              <a:defRPr/>
            </a:lvl1pPr>
          </a:lstStyle>
          <a:p>
            <a:pPr>
              <a:defRPr/>
            </a:pPr>
            <a:fld id="{F3077730-58B8-4B2B-AD4F-728C9EDDE760}" type="slidenum">
              <a:rPr lang="nb-NO" altLang="nb-NO"/>
              <a:pPr>
                <a:defRPr/>
              </a:pPr>
              <a:t>‹#›</a:t>
            </a:fld>
            <a:endParaRPr lang="nb-NO" altLang="nb-NO"/>
          </a:p>
        </p:txBody>
      </p:sp>
    </p:spTree>
    <p:extLst>
      <p:ext uri="{BB962C8B-B14F-4D97-AF65-F5344CB8AC3E}">
        <p14:creationId xmlns:p14="http://schemas.microsoft.com/office/powerpoint/2010/main" val="707654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Plassholder for dato 6">
            <a:extLst>
              <a:ext uri="{FF2B5EF4-FFF2-40B4-BE49-F238E27FC236}">
                <a16:creationId xmlns:a16="http://schemas.microsoft.com/office/drawing/2014/main" id="{529A56BD-78EB-48DD-E633-21AC6E3524A8}"/>
              </a:ext>
            </a:extLst>
          </p:cNvPr>
          <p:cNvSpPr>
            <a:spLocks noGrp="1"/>
          </p:cNvSpPr>
          <p:nvPr>
            <p:ph type="dt" sz="half" idx="10"/>
          </p:nvPr>
        </p:nvSpPr>
        <p:spPr/>
        <p:txBody>
          <a:bodyPr/>
          <a:lstStyle>
            <a:lvl1pPr>
              <a:defRPr/>
            </a:lvl1pPr>
          </a:lstStyle>
          <a:p>
            <a:pPr>
              <a:defRPr/>
            </a:pPr>
            <a:endParaRPr lang="nb-NO"/>
          </a:p>
        </p:txBody>
      </p:sp>
      <p:sp>
        <p:nvSpPr>
          <p:cNvPr id="5" name="Plassholder for bunntekst 7">
            <a:extLst>
              <a:ext uri="{FF2B5EF4-FFF2-40B4-BE49-F238E27FC236}">
                <a16:creationId xmlns:a16="http://schemas.microsoft.com/office/drawing/2014/main" id="{148FC836-4861-F2EB-C335-1BA202F932C7}"/>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8">
            <a:extLst>
              <a:ext uri="{FF2B5EF4-FFF2-40B4-BE49-F238E27FC236}">
                <a16:creationId xmlns:a16="http://schemas.microsoft.com/office/drawing/2014/main" id="{505D4407-5F7F-277A-67D0-C77457F8AA5E}"/>
              </a:ext>
            </a:extLst>
          </p:cNvPr>
          <p:cNvSpPr>
            <a:spLocks noGrp="1"/>
          </p:cNvSpPr>
          <p:nvPr>
            <p:ph type="sldNum" sz="quarter" idx="12"/>
          </p:nvPr>
        </p:nvSpPr>
        <p:spPr/>
        <p:txBody>
          <a:bodyPr/>
          <a:lstStyle>
            <a:lvl1pPr>
              <a:defRPr/>
            </a:lvl1pPr>
          </a:lstStyle>
          <a:p>
            <a:pPr>
              <a:defRPr/>
            </a:pPr>
            <a:fld id="{70514A56-44AE-472D-87F6-3DFB67E4662C}" type="slidenum">
              <a:rPr lang="nb-NO" altLang="nb-NO"/>
              <a:pPr>
                <a:defRPr/>
              </a:pPr>
              <a:t>‹#›</a:t>
            </a:fld>
            <a:endParaRPr lang="nb-NO" altLang="nb-NO"/>
          </a:p>
        </p:txBody>
      </p:sp>
    </p:spTree>
    <p:extLst>
      <p:ext uri="{BB962C8B-B14F-4D97-AF65-F5344CB8AC3E}">
        <p14:creationId xmlns:p14="http://schemas.microsoft.com/office/powerpoint/2010/main" val="4114606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6">
            <a:extLst>
              <a:ext uri="{FF2B5EF4-FFF2-40B4-BE49-F238E27FC236}">
                <a16:creationId xmlns:a16="http://schemas.microsoft.com/office/drawing/2014/main" id="{948D171D-940E-E2AA-9BB2-65674763AA8B}"/>
              </a:ext>
            </a:extLst>
          </p:cNvPr>
          <p:cNvSpPr>
            <a:spLocks noGrp="1"/>
          </p:cNvSpPr>
          <p:nvPr>
            <p:ph type="dt" sz="half" idx="10"/>
          </p:nvPr>
        </p:nvSpPr>
        <p:spPr/>
        <p:txBody>
          <a:bodyPr/>
          <a:lstStyle>
            <a:lvl1pPr>
              <a:defRPr/>
            </a:lvl1pPr>
          </a:lstStyle>
          <a:p>
            <a:pPr>
              <a:defRPr/>
            </a:pPr>
            <a:endParaRPr lang="nb-NO"/>
          </a:p>
        </p:txBody>
      </p:sp>
      <p:sp>
        <p:nvSpPr>
          <p:cNvPr id="6" name="Plassholder for bunntekst 7">
            <a:extLst>
              <a:ext uri="{FF2B5EF4-FFF2-40B4-BE49-F238E27FC236}">
                <a16:creationId xmlns:a16="http://schemas.microsoft.com/office/drawing/2014/main" id="{D78C82FA-4169-E04C-FE51-C0563876F47F}"/>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8">
            <a:extLst>
              <a:ext uri="{FF2B5EF4-FFF2-40B4-BE49-F238E27FC236}">
                <a16:creationId xmlns:a16="http://schemas.microsoft.com/office/drawing/2014/main" id="{586DCFEC-A960-2A50-01C7-C0A2CC7352AC}"/>
              </a:ext>
            </a:extLst>
          </p:cNvPr>
          <p:cNvSpPr>
            <a:spLocks noGrp="1"/>
          </p:cNvSpPr>
          <p:nvPr>
            <p:ph type="sldNum" sz="quarter" idx="12"/>
          </p:nvPr>
        </p:nvSpPr>
        <p:spPr/>
        <p:txBody>
          <a:bodyPr/>
          <a:lstStyle>
            <a:lvl1pPr>
              <a:defRPr/>
            </a:lvl1pPr>
          </a:lstStyle>
          <a:p>
            <a:pPr>
              <a:defRPr/>
            </a:pPr>
            <a:fld id="{A460D263-B2A5-455A-A89C-2219458646F8}" type="slidenum">
              <a:rPr lang="nb-NO" altLang="nb-NO"/>
              <a:pPr>
                <a:defRPr/>
              </a:pPr>
              <a:t>‹#›</a:t>
            </a:fld>
            <a:endParaRPr lang="nb-NO" altLang="nb-NO"/>
          </a:p>
        </p:txBody>
      </p:sp>
    </p:spTree>
    <p:extLst>
      <p:ext uri="{BB962C8B-B14F-4D97-AF65-F5344CB8AC3E}">
        <p14:creationId xmlns:p14="http://schemas.microsoft.com/office/powerpoint/2010/main" val="29999370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4C5801C-8121-5217-2C4D-1030A8F57F3C}"/>
              </a:ext>
            </a:extLst>
          </p:cNvPr>
          <p:cNvSpPr>
            <a:spLocks noGrp="1"/>
          </p:cNvSpPr>
          <p:nvPr>
            <p:ph type="dt" sz="half" idx="10"/>
          </p:nvPr>
        </p:nvSpPr>
        <p:spPr/>
        <p:txBody>
          <a:bodyPr/>
          <a:lstStyle>
            <a:lvl1pPr>
              <a:defRPr/>
            </a:lvl1pPr>
          </a:lstStyle>
          <a:p>
            <a:pPr>
              <a:defRPr/>
            </a:pPr>
            <a:endParaRPr lang="nb-NO"/>
          </a:p>
        </p:txBody>
      </p:sp>
      <p:sp>
        <p:nvSpPr>
          <p:cNvPr id="8" name="Plassholder for bunntekst 7">
            <a:extLst>
              <a:ext uri="{FF2B5EF4-FFF2-40B4-BE49-F238E27FC236}">
                <a16:creationId xmlns:a16="http://schemas.microsoft.com/office/drawing/2014/main" id="{AC728FDD-2C76-D99B-7930-28DEEFD1928D}"/>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9" name="Plassholder for lysbildenummer 8">
            <a:extLst>
              <a:ext uri="{FF2B5EF4-FFF2-40B4-BE49-F238E27FC236}">
                <a16:creationId xmlns:a16="http://schemas.microsoft.com/office/drawing/2014/main" id="{CC9D7A08-FCD9-29B7-0FF1-B35B0E5439D7}"/>
              </a:ext>
            </a:extLst>
          </p:cNvPr>
          <p:cNvSpPr>
            <a:spLocks noGrp="1"/>
          </p:cNvSpPr>
          <p:nvPr>
            <p:ph type="sldNum" sz="quarter" idx="12"/>
          </p:nvPr>
        </p:nvSpPr>
        <p:spPr/>
        <p:txBody>
          <a:bodyPr/>
          <a:lstStyle>
            <a:lvl1pPr>
              <a:defRPr/>
            </a:lvl1pPr>
          </a:lstStyle>
          <a:p>
            <a:pPr>
              <a:defRPr/>
            </a:pPr>
            <a:fld id="{02ECF8E3-1806-4C41-8D8D-AA2EED46960E}" type="slidenum">
              <a:rPr lang="nb-NO" altLang="nb-NO"/>
              <a:pPr>
                <a:defRPr/>
              </a:pPr>
              <a:t>‹#›</a:t>
            </a:fld>
            <a:endParaRPr lang="nb-NO" altLang="nb-NO"/>
          </a:p>
        </p:txBody>
      </p:sp>
    </p:spTree>
    <p:extLst>
      <p:ext uri="{BB962C8B-B14F-4D97-AF65-F5344CB8AC3E}">
        <p14:creationId xmlns:p14="http://schemas.microsoft.com/office/powerpoint/2010/main" val="246456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6">
            <a:extLst>
              <a:ext uri="{FF2B5EF4-FFF2-40B4-BE49-F238E27FC236}">
                <a16:creationId xmlns:a16="http://schemas.microsoft.com/office/drawing/2014/main" id="{318FA58D-5C2B-4031-3714-7AE257614DB3}"/>
              </a:ext>
            </a:extLst>
          </p:cNvPr>
          <p:cNvSpPr>
            <a:spLocks noGrp="1"/>
          </p:cNvSpPr>
          <p:nvPr>
            <p:ph type="dt" sz="half" idx="10"/>
          </p:nvPr>
        </p:nvSpPr>
        <p:spPr/>
        <p:txBody>
          <a:bodyPr/>
          <a:lstStyle>
            <a:lvl1pPr>
              <a:defRPr/>
            </a:lvl1pPr>
          </a:lstStyle>
          <a:p>
            <a:pPr>
              <a:defRPr/>
            </a:pPr>
            <a:endParaRPr lang="nb-NO"/>
          </a:p>
        </p:txBody>
      </p:sp>
      <p:sp>
        <p:nvSpPr>
          <p:cNvPr id="4" name="Plassholder for bunntekst 7">
            <a:extLst>
              <a:ext uri="{FF2B5EF4-FFF2-40B4-BE49-F238E27FC236}">
                <a16:creationId xmlns:a16="http://schemas.microsoft.com/office/drawing/2014/main" id="{F4EAE307-763D-E357-5F64-7BDE424A8108}"/>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5" name="Plassholder for lysbildenummer 8">
            <a:extLst>
              <a:ext uri="{FF2B5EF4-FFF2-40B4-BE49-F238E27FC236}">
                <a16:creationId xmlns:a16="http://schemas.microsoft.com/office/drawing/2014/main" id="{661600CC-2F3B-4C45-8C81-26885C8F4240}"/>
              </a:ext>
            </a:extLst>
          </p:cNvPr>
          <p:cNvSpPr>
            <a:spLocks noGrp="1"/>
          </p:cNvSpPr>
          <p:nvPr>
            <p:ph type="sldNum" sz="quarter" idx="12"/>
          </p:nvPr>
        </p:nvSpPr>
        <p:spPr/>
        <p:txBody>
          <a:bodyPr/>
          <a:lstStyle>
            <a:lvl1pPr>
              <a:defRPr/>
            </a:lvl1pPr>
          </a:lstStyle>
          <a:p>
            <a:pPr>
              <a:defRPr/>
            </a:pPr>
            <a:fld id="{97908EA5-D276-4559-91B5-99AE93139F43}" type="slidenum">
              <a:rPr lang="nb-NO" altLang="nb-NO"/>
              <a:pPr>
                <a:defRPr/>
              </a:pPr>
              <a:t>‹#›</a:t>
            </a:fld>
            <a:endParaRPr lang="nb-NO" altLang="nb-NO"/>
          </a:p>
        </p:txBody>
      </p:sp>
    </p:spTree>
    <p:extLst>
      <p:ext uri="{BB962C8B-B14F-4D97-AF65-F5344CB8AC3E}">
        <p14:creationId xmlns:p14="http://schemas.microsoft.com/office/powerpoint/2010/main" val="140262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9436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6">
            <a:extLst>
              <a:ext uri="{FF2B5EF4-FFF2-40B4-BE49-F238E27FC236}">
                <a16:creationId xmlns:a16="http://schemas.microsoft.com/office/drawing/2014/main" id="{EAFD3700-F0E9-7B0B-79A9-D32F6C0368CA}"/>
              </a:ext>
            </a:extLst>
          </p:cNvPr>
          <p:cNvSpPr>
            <a:spLocks noGrp="1"/>
          </p:cNvSpPr>
          <p:nvPr>
            <p:ph type="dt" sz="half" idx="10"/>
          </p:nvPr>
        </p:nvSpPr>
        <p:spPr/>
        <p:txBody>
          <a:bodyPr/>
          <a:lstStyle>
            <a:lvl1pPr>
              <a:defRPr/>
            </a:lvl1pPr>
          </a:lstStyle>
          <a:p>
            <a:pPr>
              <a:defRPr/>
            </a:pPr>
            <a:endParaRPr lang="nb-NO"/>
          </a:p>
        </p:txBody>
      </p:sp>
      <p:sp>
        <p:nvSpPr>
          <p:cNvPr id="3" name="Plassholder for bunntekst 7">
            <a:extLst>
              <a:ext uri="{FF2B5EF4-FFF2-40B4-BE49-F238E27FC236}">
                <a16:creationId xmlns:a16="http://schemas.microsoft.com/office/drawing/2014/main" id="{3C08A2C9-19A4-0FB3-C1B0-E3A9FB6DC860}"/>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4" name="Plassholder for lysbildenummer 8">
            <a:extLst>
              <a:ext uri="{FF2B5EF4-FFF2-40B4-BE49-F238E27FC236}">
                <a16:creationId xmlns:a16="http://schemas.microsoft.com/office/drawing/2014/main" id="{1D5E488A-18DF-3258-3A99-0AF56AD4558A}"/>
              </a:ext>
            </a:extLst>
          </p:cNvPr>
          <p:cNvSpPr>
            <a:spLocks noGrp="1"/>
          </p:cNvSpPr>
          <p:nvPr>
            <p:ph type="sldNum" sz="quarter" idx="12"/>
          </p:nvPr>
        </p:nvSpPr>
        <p:spPr/>
        <p:txBody>
          <a:bodyPr/>
          <a:lstStyle>
            <a:lvl1pPr>
              <a:defRPr/>
            </a:lvl1pPr>
          </a:lstStyle>
          <a:p>
            <a:pPr>
              <a:defRPr/>
            </a:pPr>
            <a:fld id="{2F8633B2-4856-49C6-B3D8-4DE1DBBA02C7}" type="slidenum">
              <a:rPr lang="nb-NO" altLang="nb-NO"/>
              <a:pPr>
                <a:defRPr/>
              </a:pPr>
              <a:t>‹#›</a:t>
            </a:fld>
            <a:endParaRPr lang="nb-NO" altLang="nb-NO"/>
          </a:p>
        </p:txBody>
      </p:sp>
    </p:spTree>
    <p:extLst>
      <p:ext uri="{BB962C8B-B14F-4D97-AF65-F5344CB8AC3E}">
        <p14:creationId xmlns:p14="http://schemas.microsoft.com/office/powerpoint/2010/main" val="18295875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6">
            <a:extLst>
              <a:ext uri="{FF2B5EF4-FFF2-40B4-BE49-F238E27FC236}">
                <a16:creationId xmlns:a16="http://schemas.microsoft.com/office/drawing/2014/main" id="{6CA59398-2F03-C06C-1550-A05D5DDE31E2}"/>
              </a:ext>
            </a:extLst>
          </p:cNvPr>
          <p:cNvSpPr>
            <a:spLocks noGrp="1"/>
          </p:cNvSpPr>
          <p:nvPr>
            <p:ph type="dt" sz="half" idx="10"/>
          </p:nvPr>
        </p:nvSpPr>
        <p:spPr/>
        <p:txBody>
          <a:bodyPr/>
          <a:lstStyle>
            <a:lvl1pPr>
              <a:defRPr/>
            </a:lvl1pPr>
          </a:lstStyle>
          <a:p>
            <a:pPr>
              <a:defRPr/>
            </a:pPr>
            <a:endParaRPr lang="nb-NO"/>
          </a:p>
        </p:txBody>
      </p:sp>
      <p:sp>
        <p:nvSpPr>
          <p:cNvPr id="6" name="Plassholder for bunntekst 7">
            <a:extLst>
              <a:ext uri="{FF2B5EF4-FFF2-40B4-BE49-F238E27FC236}">
                <a16:creationId xmlns:a16="http://schemas.microsoft.com/office/drawing/2014/main" id="{32FF9713-E730-3D4F-FE7D-E2DC3B106AB2}"/>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8">
            <a:extLst>
              <a:ext uri="{FF2B5EF4-FFF2-40B4-BE49-F238E27FC236}">
                <a16:creationId xmlns:a16="http://schemas.microsoft.com/office/drawing/2014/main" id="{E8AF7CFB-05ED-0E16-E906-568D581CCEC8}"/>
              </a:ext>
            </a:extLst>
          </p:cNvPr>
          <p:cNvSpPr>
            <a:spLocks noGrp="1"/>
          </p:cNvSpPr>
          <p:nvPr>
            <p:ph type="sldNum" sz="quarter" idx="12"/>
          </p:nvPr>
        </p:nvSpPr>
        <p:spPr/>
        <p:txBody>
          <a:bodyPr/>
          <a:lstStyle>
            <a:lvl1pPr>
              <a:defRPr/>
            </a:lvl1pPr>
          </a:lstStyle>
          <a:p>
            <a:pPr>
              <a:defRPr/>
            </a:pPr>
            <a:fld id="{4DBA01E6-DA74-48EF-8894-DD6EA07ED8F4}" type="slidenum">
              <a:rPr lang="nb-NO" altLang="nb-NO"/>
              <a:pPr>
                <a:defRPr/>
              </a:pPr>
              <a:t>‹#›</a:t>
            </a:fld>
            <a:endParaRPr lang="nb-NO" altLang="nb-NO"/>
          </a:p>
        </p:txBody>
      </p:sp>
    </p:spTree>
    <p:extLst>
      <p:ext uri="{BB962C8B-B14F-4D97-AF65-F5344CB8AC3E}">
        <p14:creationId xmlns:p14="http://schemas.microsoft.com/office/powerpoint/2010/main" val="4049824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6">
            <a:extLst>
              <a:ext uri="{FF2B5EF4-FFF2-40B4-BE49-F238E27FC236}">
                <a16:creationId xmlns:a16="http://schemas.microsoft.com/office/drawing/2014/main" id="{3AF6FC24-C20D-F796-9616-0D08360981A3}"/>
              </a:ext>
            </a:extLst>
          </p:cNvPr>
          <p:cNvSpPr>
            <a:spLocks noGrp="1"/>
          </p:cNvSpPr>
          <p:nvPr>
            <p:ph type="dt" sz="half" idx="10"/>
          </p:nvPr>
        </p:nvSpPr>
        <p:spPr/>
        <p:txBody>
          <a:bodyPr/>
          <a:lstStyle>
            <a:lvl1pPr>
              <a:defRPr/>
            </a:lvl1pPr>
          </a:lstStyle>
          <a:p>
            <a:pPr>
              <a:defRPr/>
            </a:pPr>
            <a:endParaRPr lang="nb-NO"/>
          </a:p>
        </p:txBody>
      </p:sp>
      <p:sp>
        <p:nvSpPr>
          <p:cNvPr id="6" name="Plassholder for bunntekst 7">
            <a:extLst>
              <a:ext uri="{FF2B5EF4-FFF2-40B4-BE49-F238E27FC236}">
                <a16:creationId xmlns:a16="http://schemas.microsoft.com/office/drawing/2014/main" id="{7942CDE0-0F71-B1A5-1E94-DE10328B76F3}"/>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8">
            <a:extLst>
              <a:ext uri="{FF2B5EF4-FFF2-40B4-BE49-F238E27FC236}">
                <a16:creationId xmlns:a16="http://schemas.microsoft.com/office/drawing/2014/main" id="{9EAC7457-8720-9BF1-B423-88CA8A81AAF0}"/>
              </a:ext>
            </a:extLst>
          </p:cNvPr>
          <p:cNvSpPr>
            <a:spLocks noGrp="1"/>
          </p:cNvSpPr>
          <p:nvPr>
            <p:ph type="sldNum" sz="quarter" idx="12"/>
          </p:nvPr>
        </p:nvSpPr>
        <p:spPr/>
        <p:txBody>
          <a:bodyPr/>
          <a:lstStyle>
            <a:lvl1pPr>
              <a:defRPr/>
            </a:lvl1pPr>
          </a:lstStyle>
          <a:p>
            <a:pPr>
              <a:defRPr/>
            </a:pPr>
            <a:fld id="{DFE41A12-A52A-4D0C-91E7-91AB39BBA749}" type="slidenum">
              <a:rPr lang="nb-NO" altLang="nb-NO"/>
              <a:pPr>
                <a:defRPr/>
              </a:pPr>
              <a:t>‹#›</a:t>
            </a:fld>
            <a:endParaRPr lang="nb-NO" altLang="nb-NO"/>
          </a:p>
        </p:txBody>
      </p:sp>
    </p:spTree>
    <p:extLst>
      <p:ext uri="{BB962C8B-B14F-4D97-AF65-F5344CB8AC3E}">
        <p14:creationId xmlns:p14="http://schemas.microsoft.com/office/powerpoint/2010/main" val="1649711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6">
            <a:extLst>
              <a:ext uri="{FF2B5EF4-FFF2-40B4-BE49-F238E27FC236}">
                <a16:creationId xmlns:a16="http://schemas.microsoft.com/office/drawing/2014/main" id="{5413FCD0-9744-90B9-980E-A9ABA5CF9968}"/>
              </a:ext>
            </a:extLst>
          </p:cNvPr>
          <p:cNvSpPr>
            <a:spLocks noGrp="1"/>
          </p:cNvSpPr>
          <p:nvPr>
            <p:ph type="dt" sz="half" idx="10"/>
          </p:nvPr>
        </p:nvSpPr>
        <p:spPr/>
        <p:txBody>
          <a:bodyPr/>
          <a:lstStyle>
            <a:lvl1pPr>
              <a:defRPr/>
            </a:lvl1pPr>
          </a:lstStyle>
          <a:p>
            <a:pPr>
              <a:defRPr/>
            </a:pPr>
            <a:endParaRPr lang="nb-NO"/>
          </a:p>
        </p:txBody>
      </p:sp>
      <p:sp>
        <p:nvSpPr>
          <p:cNvPr id="5" name="Plassholder for bunntekst 7">
            <a:extLst>
              <a:ext uri="{FF2B5EF4-FFF2-40B4-BE49-F238E27FC236}">
                <a16:creationId xmlns:a16="http://schemas.microsoft.com/office/drawing/2014/main" id="{C2B2AF78-8D27-AEB2-6AB6-02A87D57642D}"/>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8">
            <a:extLst>
              <a:ext uri="{FF2B5EF4-FFF2-40B4-BE49-F238E27FC236}">
                <a16:creationId xmlns:a16="http://schemas.microsoft.com/office/drawing/2014/main" id="{CAE1691F-3A9A-7B1F-5EF6-A0A4A98EB815}"/>
              </a:ext>
            </a:extLst>
          </p:cNvPr>
          <p:cNvSpPr>
            <a:spLocks noGrp="1"/>
          </p:cNvSpPr>
          <p:nvPr>
            <p:ph type="sldNum" sz="quarter" idx="12"/>
          </p:nvPr>
        </p:nvSpPr>
        <p:spPr/>
        <p:txBody>
          <a:bodyPr/>
          <a:lstStyle>
            <a:lvl1pPr>
              <a:defRPr/>
            </a:lvl1pPr>
          </a:lstStyle>
          <a:p>
            <a:pPr>
              <a:defRPr/>
            </a:pPr>
            <a:fld id="{B0443A4B-BB94-4B2C-A47E-8AA24C1B831D}" type="slidenum">
              <a:rPr lang="nb-NO" altLang="nb-NO"/>
              <a:pPr>
                <a:defRPr/>
              </a:pPr>
              <a:t>‹#›</a:t>
            </a:fld>
            <a:endParaRPr lang="nb-NO" altLang="nb-NO"/>
          </a:p>
        </p:txBody>
      </p:sp>
    </p:spTree>
    <p:extLst>
      <p:ext uri="{BB962C8B-B14F-4D97-AF65-F5344CB8AC3E}">
        <p14:creationId xmlns:p14="http://schemas.microsoft.com/office/powerpoint/2010/main" val="35963902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6">
            <a:extLst>
              <a:ext uri="{FF2B5EF4-FFF2-40B4-BE49-F238E27FC236}">
                <a16:creationId xmlns:a16="http://schemas.microsoft.com/office/drawing/2014/main" id="{2F020398-7FB8-E72E-2858-76E8717B810B}"/>
              </a:ext>
            </a:extLst>
          </p:cNvPr>
          <p:cNvSpPr>
            <a:spLocks noGrp="1"/>
          </p:cNvSpPr>
          <p:nvPr>
            <p:ph type="dt" sz="half" idx="10"/>
          </p:nvPr>
        </p:nvSpPr>
        <p:spPr/>
        <p:txBody>
          <a:bodyPr/>
          <a:lstStyle>
            <a:lvl1pPr>
              <a:defRPr/>
            </a:lvl1pPr>
          </a:lstStyle>
          <a:p>
            <a:pPr>
              <a:defRPr/>
            </a:pPr>
            <a:endParaRPr lang="nb-NO"/>
          </a:p>
        </p:txBody>
      </p:sp>
      <p:sp>
        <p:nvSpPr>
          <p:cNvPr id="5" name="Plassholder for bunntekst 7">
            <a:extLst>
              <a:ext uri="{FF2B5EF4-FFF2-40B4-BE49-F238E27FC236}">
                <a16:creationId xmlns:a16="http://schemas.microsoft.com/office/drawing/2014/main" id="{49FA7798-405F-A35E-0A5C-3C49DAC2D22F}"/>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8">
            <a:extLst>
              <a:ext uri="{FF2B5EF4-FFF2-40B4-BE49-F238E27FC236}">
                <a16:creationId xmlns:a16="http://schemas.microsoft.com/office/drawing/2014/main" id="{481F9A11-EDBE-E911-68ED-DF304F71C154}"/>
              </a:ext>
            </a:extLst>
          </p:cNvPr>
          <p:cNvSpPr>
            <a:spLocks noGrp="1"/>
          </p:cNvSpPr>
          <p:nvPr>
            <p:ph type="sldNum" sz="quarter" idx="12"/>
          </p:nvPr>
        </p:nvSpPr>
        <p:spPr/>
        <p:txBody>
          <a:bodyPr/>
          <a:lstStyle>
            <a:lvl1pPr>
              <a:defRPr/>
            </a:lvl1pPr>
          </a:lstStyle>
          <a:p>
            <a:pPr>
              <a:defRPr/>
            </a:pPr>
            <a:fld id="{9F2913AF-75E3-460F-994F-2B45A70A09D3}" type="slidenum">
              <a:rPr lang="nb-NO" altLang="nb-NO"/>
              <a:pPr>
                <a:defRPr/>
              </a:pPr>
              <a:t>‹#›</a:t>
            </a:fld>
            <a:endParaRPr lang="nb-NO" altLang="nb-NO"/>
          </a:p>
        </p:txBody>
      </p:sp>
    </p:spTree>
    <p:extLst>
      <p:ext uri="{BB962C8B-B14F-4D97-AF65-F5344CB8AC3E}">
        <p14:creationId xmlns:p14="http://schemas.microsoft.com/office/powerpoint/2010/main" val="2663369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2">
            <a:extLst>
              <a:ext uri="{FF2B5EF4-FFF2-40B4-BE49-F238E27FC236}">
                <a16:creationId xmlns:a16="http://schemas.microsoft.com/office/drawing/2014/main" id="{DBA8448F-0011-5F00-C38F-15EA0C578B74}"/>
              </a:ext>
            </a:extLst>
          </p:cNvPr>
          <p:cNvSpPr>
            <a:spLocks noGrp="1"/>
          </p:cNvSpPr>
          <p:nvPr>
            <p:ph type="dt" sz="half" idx="10"/>
          </p:nvPr>
        </p:nvSpPr>
        <p:spPr/>
        <p:txBody>
          <a:bodyPr/>
          <a:lstStyle>
            <a:lvl1pPr>
              <a:defRPr/>
            </a:lvl1pPr>
          </a:lstStyle>
          <a:p>
            <a:pPr>
              <a:defRPr/>
            </a:pPr>
            <a:endParaRPr lang="nb-NO"/>
          </a:p>
        </p:txBody>
      </p:sp>
      <p:sp>
        <p:nvSpPr>
          <p:cNvPr id="5" name="Plassholder for bunntekst 3">
            <a:extLst>
              <a:ext uri="{FF2B5EF4-FFF2-40B4-BE49-F238E27FC236}">
                <a16:creationId xmlns:a16="http://schemas.microsoft.com/office/drawing/2014/main" id="{A7C48EDD-95C1-8FD4-B2A0-9331F4534752}"/>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4">
            <a:extLst>
              <a:ext uri="{FF2B5EF4-FFF2-40B4-BE49-F238E27FC236}">
                <a16:creationId xmlns:a16="http://schemas.microsoft.com/office/drawing/2014/main" id="{8DD22332-9D96-F94F-2226-506BBC7A0FEA}"/>
              </a:ext>
            </a:extLst>
          </p:cNvPr>
          <p:cNvSpPr>
            <a:spLocks noGrp="1"/>
          </p:cNvSpPr>
          <p:nvPr>
            <p:ph type="sldNum" sz="quarter" idx="12"/>
          </p:nvPr>
        </p:nvSpPr>
        <p:spPr/>
        <p:txBody>
          <a:bodyPr/>
          <a:lstStyle>
            <a:lvl1pPr>
              <a:defRPr/>
            </a:lvl1pPr>
          </a:lstStyle>
          <a:p>
            <a:pPr>
              <a:defRPr/>
            </a:pPr>
            <a:fld id="{69620987-0245-4E38-A72E-9B09750B7D49}" type="slidenum">
              <a:rPr lang="nb-NO" altLang="nb-NO"/>
              <a:pPr>
                <a:defRPr/>
              </a:pPr>
              <a:t>‹#›</a:t>
            </a:fld>
            <a:endParaRPr lang="nb-NO" altLang="nb-NO"/>
          </a:p>
        </p:txBody>
      </p:sp>
    </p:spTree>
    <p:extLst>
      <p:ext uri="{BB962C8B-B14F-4D97-AF65-F5344CB8AC3E}">
        <p14:creationId xmlns:p14="http://schemas.microsoft.com/office/powerpoint/2010/main" val="4341113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2">
            <a:extLst>
              <a:ext uri="{FF2B5EF4-FFF2-40B4-BE49-F238E27FC236}">
                <a16:creationId xmlns:a16="http://schemas.microsoft.com/office/drawing/2014/main" id="{54CF79FA-4523-95C1-948B-C431B47E5214}"/>
              </a:ext>
            </a:extLst>
          </p:cNvPr>
          <p:cNvSpPr>
            <a:spLocks noGrp="1"/>
          </p:cNvSpPr>
          <p:nvPr>
            <p:ph type="dt" sz="half" idx="10"/>
          </p:nvPr>
        </p:nvSpPr>
        <p:spPr/>
        <p:txBody>
          <a:bodyPr/>
          <a:lstStyle>
            <a:lvl1pPr>
              <a:defRPr/>
            </a:lvl1pPr>
          </a:lstStyle>
          <a:p>
            <a:pPr>
              <a:defRPr/>
            </a:pPr>
            <a:endParaRPr lang="nb-NO"/>
          </a:p>
        </p:txBody>
      </p:sp>
      <p:sp>
        <p:nvSpPr>
          <p:cNvPr id="5" name="Plassholder for bunntekst 3">
            <a:extLst>
              <a:ext uri="{FF2B5EF4-FFF2-40B4-BE49-F238E27FC236}">
                <a16:creationId xmlns:a16="http://schemas.microsoft.com/office/drawing/2014/main" id="{8D6D893D-8006-C44B-81AD-74C72B98D0BF}"/>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4">
            <a:extLst>
              <a:ext uri="{FF2B5EF4-FFF2-40B4-BE49-F238E27FC236}">
                <a16:creationId xmlns:a16="http://schemas.microsoft.com/office/drawing/2014/main" id="{1D187943-9CE2-61E9-23A9-90A43A8E59D2}"/>
              </a:ext>
            </a:extLst>
          </p:cNvPr>
          <p:cNvSpPr>
            <a:spLocks noGrp="1"/>
          </p:cNvSpPr>
          <p:nvPr>
            <p:ph type="sldNum" sz="quarter" idx="12"/>
          </p:nvPr>
        </p:nvSpPr>
        <p:spPr/>
        <p:txBody>
          <a:bodyPr/>
          <a:lstStyle>
            <a:lvl1pPr>
              <a:defRPr/>
            </a:lvl1pPr>
          </a:lstStyle>
          <a:p>
            <a:pPr>
              <a:defRPr/>
            </a:pPr>
            <a:fld id="{2E5CE788-0546-41A9-BDAD-5D3FE9790186}" type="slidenum">
              <a:rPr lang="nb-NO" altLang="nb-NO"/>
              <a:pPr>
                <a:defRPr/>
              </a:pPr>
              <a:t>‹#›</a:t>
            </a:fld>
            <a:endParaRPr lang="nb-NO" altLang="nb-NO"/>
          </a:p>
        </p:txBody>
      </p:sp>
    </p:spTree>
    <p:extLst>
      <p:ext uri="{BB962C8B-B14F-4D97-AF65-F5344CB8AC3E}">
        <p14:creationId xmlns:p14="http://schemas.microsoft.com/office/powerpoint/2010/main" val="32657489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Plassholder for dato 2">
            <a:extLst>
              <a:ext uri="{FF2B5EF4-FFF2-40B4-BE49-F238E27FC236}">
                <a16:creationId xmlns:a16="http://schemas.microsoft.com/office/drawing/2014/main" id="{69081347-8929-BC93-DE22-736B92613402}"/>
              </a:ext>
            </a:extLst>
          </p:cNvPr>
          <p:cNvSpPr>
            <a:spLocks noGrp="1"/>
          </p:cNvSpPr>
          <p:nvPr>
            <p:ph type="dt" sz="half" idx="10"/>
          </p:nvPr>
        </p:nvSpPr>
        <p:spPr/>
        <p:txBody>
          <a:bodyPr/>
          <a:lstStyle>
            <a:lvl1pPr>
              <a:defRPr/>
            </a:lvl1pPr>
          </a:lstStyle>
          <a:p>
            <a:pPr>
              <a:defRPr/>
            </a:pPr>
            <a:endParaRPr lang="nb-NO"/>
          </a:p>
        </p:txBody>
      </p:sp>
      <p:sp>
        <p:nvSpPr>
          <p:cNvPr id="5" name="Plassholder for bunntekst 3">
            <a:extLst>
              <a:ext uri="{FF2B5EF4-FFF2-40B4-BE49-F238E27FC236}">
                <a16:creationId xmlns:a16="http://schemas.microsoft.com/office/drawing/2014/main" id="{7584565D-A673-173C-47C2-D07C6A52F81B}"/>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6" name="Plassholder for lysbildenummer 4">
            <a:extLst>
              <a:ext uri="{FF2B5EF4-FFF2-40B4-BE49-F238E27FC236}">
                <a16:creationId xmlns:a16="http://schemas.microsoft.com/office/drawing/2014/main" id="{2C50B298-36E2-2430-F3C1-61CDADD36D5A}"/>
              </a:ext>
            </a:extLst>
          </p:cNvPr>
          <p:cNvSpPr>
            <a:spLocks noGrp="1"/>
          </p:cNvSpPr>
          <p:nvPr>
            <p:ph type="sldNum" sz="quarter" idx="12"/>
          </p:nvPr>
        </p:nvSpPr>
        <p:spPr/>
        <p:txBody>
          <a:bodyPr/>
          <a:lstStyle>
            <a:lvl1pPr>
              <a:defRPr/>
            </a:lvl1pPr>
          </a:lstStyle>
          <a:p>
            <a:pPr>
              <a:defRPr/>
            </a:pPr>
            <a:fld id="{7332B60F-F178-4E2E-9563-A23AC69BFB29}" type="slidenum">
              <a:rPr lang="nb-NO" altLang="nb-NO"/>
              <a:pPr>
                <a:defRPr/>
              </a:pPr>
              <a:t>‹#›</a:t>
            </a:fld>
            <a:endParaRPr lang="nb-NO" altLang="nb-NO"/>
          </a:p>
        </p:txBody>
      </p:sp>
    </p:spTree>
    <p:extLst>
      <p:ext uri="{BB962C8B-B14F-4D97-AF65-F5344CB8AC3E}">
        <p14:creationId xmlns:p14="http://schemas.microsoft.com/office/powerpoint/2010/main" val="15496208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2">
            <a:extLst>
              <a:ext uri="{FF2B5EF4-FFF2-40B4-BE49-F238E27FC236}">
                <a16:creationId xmlns:a16="http://schemas.microsoft.com/office/drawing/2014/main" id="{F8E71926-03BB-1713-C0F8-B50BA52DD0E5}"/>
              </a:ext>
            </a:extLst>
          </p:cNvPr>
          <p:cNvSpPr>
            <a:spLocks noGrp="1"/>
          </p:cNvSpPr>
          <p:nvPr>
            <p:ph type="dt" sz="half" idx="10"/>
          </p:nvPr>
        </p:nvSpPr>
        <p:spPr/>
        <p:txBody>
          <a:bodyPr/>
          <a:lstStyle>
            <a:lvl1pPr>
              <a:defRPr/>
            </a:lvl1pPr>
          </a:lstStyle>
          <a:p>
            <a:pPr>
              <a:defRPr/>
            </a:pPr>
            <a:endParaRPr lang="nb-NO"/>
          </a:p>
        </p:txBody>
      </p:sp>
      <p:sp>
        <p:nvSpPr>
          <p:cNvPr id="6" name="Plassholder for bunntekst 3">
            <a:extLst>
              <a:ext uri="{FF2B5EF4-FFF2-40B4-BE49-F238E27FC236}">
                <a16:creationId xmlns:a16="http://schemas.microsoft.com/office/drawing/2014/main" id="{0986158E-B9CC-70A9-5EB7-80AA7DEB197A}"/>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7" name="Plassholder for lysbildenummer 4">
            <a:extLst>
              <a:ext uri="{FF2B5EF4-FFF2-40B4-BE49-F238E27FC236}">
                <a16:creationId xmlns:a16="http://schemas.microsoft.com/office/drawing/2014/main" id="{C2057BF4-148A-9C75-9CF7-208BB4301C45}"/>
              </a:ext>
            </a:extLst>
          </p:cNvPr>
          <p:cNvSpPr>
            <a:spLocks noGrp="1"/>
          </p:cNvSpPr>
          <p:nvPr>
            <p:ph type="sldNum" sz="quarter" idx="12"/>
          </p:nvPr>
        </p:nvSpPr>
        <p:spPr/>
        <p:txBody>
          <a:bodyPr/>
          <a:lstStyle>
            <a:lvl1pPr>
              <a:defRPr/>
            </a:lvl1pPr>
          </a:lstStyle>
          <a:p>
            <a:pPr>
              <a:defRPr/>
            </a:pPr>
            <a:fld id="{5A63B85A-675F-4649-983B-D937EBDE7D66}" type="slidenum">
              <a:rPr lang="nb-NO" altLang="nb-NO"/>
              <a:pPr>
                <a:defRPr/>
              </a:pPr>
              <a:t>‹#›</a:t>
            </a:fld>
            <a:endParaRPr lang="nb-NO" altLang="nb-NO"/>
          </a:p>
        </p:txBody>
      </p:sp>
    </p:spTree>
    <p:extLst>
      <p:ext uri="{BB962C8B-B14F-4D97-AF65-F5344CB8AC3E}">
        <p14:creationId xmlns:p14="http://schemas.microsoft.com/office/powerpoint/2010/main" val="42607309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2">
            <a:extLst>
              <a:ext uri="{FF2B5EF4-FFF2-40B4-BE49-F238E27FC236}">
                <a16:creationId xmlns:a16="http://schemas.microsoft.com/office/drawing/2014/main" id="{BD4FE36A-7FD7-A45D-5609-F20D291C8902}"/>
              </a:ext>
            </a:extLst>
          </p:cNvPr>
          <p:cNvSpPr>
            <a:spLocks noGrp="1"/>
          </p:cNvSpPr>
          <p:nvPr>
            <p:ph type="dt" sz="half" idx="10"/>
          </p:nvPr>
        </p:nvSpPr>
        <p:spPr/>
        <p:txBody>
          <a:bodyPr/>
          <a:lstStyle>
            <a:lvl1pPr>
              <a:defRPr/>
            </a:lvl1pPr>
          </a:lstStyle>
          <a:p>
            <a:pPr>
              <a:defRPr/>
            </a:pPr>
            <a:endParaRPr lang="nb-NO"/>
          </a:p>
        </p:txBody>
      </p:sp>
      <p:sp>
        <p:nvSpPr>
          <p:cNvPr id="8" name="Plassholder for bunntekst 3">
            <a:extLst>
              <a:ext uri="{FF2B5EF4-FFF2-40B4-BE49-F238E27FC236}">
                <a16:creationId xmlns:a16="http://schemas.microsoft.com/office/drawing/2014/main" id="{0B73B49C-BB01-1FF3-2706-D8B25BF92346}"/>
              </a:ext>
            </a:extLst>
          </p:cNvPr>
          <p:cNvSpPr>
            <a:spLocks noGrp="1"/>
          </p:cNvSpPr>
          <p:nvPr>
            <p:ph type="ftr" sz="quarter" idx="11"/>
          </p:nvPr>
        </p:nvSpPr>
        <p:spPr/>
        <p:txBody>
          <a:bodyPr/>
          <a:lstStyle>
            <a:lvl1pPr>
              <a:defRPr/>
            </a:lvl1pPr>
          </a:lstStyle>
          <a:p>
            <a:pPr>
              <a:defRPr/>
            </a:pPr>
            <a:r>
              <a:rPr lang="nb-NO"/>
              <a:t>Nasjonalt senter for erfaringskompetanse innen psykisk helse</a:t>
            </a:r>
          </a:p>
        </p:txBody>
      </p:sp>
      <p:sp>
        <p:nvSpPr>
          <p:cNvPr id="9" name="Plassholder for lysbildenummer 4">
            <a:extLst>
              <a:ext uri="{FF2B5EF4-FFF2-40B4-BE49-F238E27FC236}">
                <a16:creationId xmlns:a16="http://schemas.microsoft.com/office/drawing/2014/main" id="{1AFB54C4-F435-BD62-3F97-73177F4A3802}"/>
              </a:ext>
            </a:extLst>
          </p:cNvPr>
          <p:cNvSpPr>
            <a:spLocks noGrp="1"/>
          </p:cNvSpPr>
          <p:nvPr>
            <p:ph type="sldNum" sz="quarter" idx="12"/>
          </p:nvPr>
        </p:nvSpPr>
        <p:spPr/>
        <p:txBody>
          <a:bodyPr/>
          <a:lstStyle>
            <a:lvl1pPr>
              <a:defRPr/>
            </a:lvl1pPr>
          </a:lstStyle>
          <a:p>
            <a:pPr>
              <a:defRPr/>
            </a:pPr>
            <a:fld id="{8016B4D6-279B-49D1-B66A-80688DDBACB6}" type="slidenum">
              <a:rPr lang="nb-NO" altLang="nb-NO"/>
              <a:pPr>
                <a:defRPr/>
              </a:pPr>
              <a:t>‹#›</a:t>
            </a:fld>
            <a:endParaRPr lang="nb-NO" altLang="nb-NO"/>
          </a:p>
        </p:txBody>
      </p:sp>
    </p:spTree>
    <p:extLst>
      <p:ext uri="{BB962C8B-B14F-4D97-AF65-F5344CB8AC3E}">
        <p14:creationId xmlns:p14="http://schemas.microsoft.com/office/powerpoint/2010/main" val="150271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6.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7.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6.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1.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7.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6.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6.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6.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6.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6.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tittel 2"/>
          <p:cNvSpPr>
            <a:spLocks noGrp="1"/>
          </p:cNvSpPr>
          <p:nvPr>
            <p:ph type="title"/>
          </p:nvPr>
        </p:nvSpPr>
        <p:spPr>
          <a:xfrm>
            <a:off x="539552" y="62068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4" name="Plassholder for tekst 3"/>
          <p:cNvSpPr>
            <a:spLocks noGrp="1"/>
          </p:cNvSpPr>
          <p:nvPr>
            <p:ph type="body" idx="1"/>
          </p:nvPr>
        </p:nvSpPr>
        <p:spPr>
          <a:xfrm>
            <a:off x="467544" y="2060849"/>
            <a:ext cx="8219256" cy="34563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2"/>
          </p:nvPr>
        </p:nvSpPr>
        <p:spPr>
          <a:xfrm>
            <a:off x="6588224" y="6165304"/>
            <a:ext cx="20882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4F8BE-E801-4FC0-8F88-AE07A75C88C2}" type="datetime1">
              <a:rPr lang="nb-NO" smtClean="0"/>
              <a:t>22.09.2022</a:t>
            </a:fld>
            <a:endParaRPr lang="nb-NO" dirty="0"/>
          </a:p>
        </p:txBody>
      </p:sp>
      <p:sp>
        <p:nvSpPr>
          <p:cNvPr id="6" name="Plassholder for lysbildenummer 5"/>
          <p:cNvSpPr>
            <a:spLocks noGrp="1"/>
          </p:cNvSpPr>
          <p:nvPr>
            <p:ph type="sldNum" sz="quarter" idx="4"/>
          </p:nvPr>
        </p:nvSpPr>
        <p:spPr>
          <a:xfrm>
            <a:off x="4355976" y="61653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9F410-4A70-428C-B47F-D4F6BCBB5050}" type="slidenum">
              <a:rPr lang="nb-NO" smtClean="0"/>
              <a:t>‹#›</a:t>
            </a:fld>
            <a:endParaRPr lang="nb-NO" dirty="0"/>
          </a:p>
        </p:txBody>
      </p:sp>
      <p:pic>
        <p:nvPicPr>
          <p:cNvPr id="19" name="Bild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551" y="6142396"/>
            <a:ext cx="2088233" cy="474633"/>
          </a:xfrm>
          <a:prstGeom prst="rect">
            <a:avLst/>
          </a:prstGeom>
        </p:spPr>
      </p:pic>
    </p:spTree>
    <p:extLst>
      <p:ext uri="{BB962C8B-B14F-4D97-AF65-F5344CB8AC3E}">
        <p14:creationId xmlns:p14="http://schemas.microsoft.com/office/powerpoint/2010/main" val="331320302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dt="0"/>
  <p:txStyles>
    <p:titleStyle>
      <a:lvl1pPr algn="ctr" rtl="0" eaLnBrk="1" fontAlgn="base" hangingPunct="1">
        <a:spcBef>
          <a:spcPct val="0"/>
        </a:spcBef>
        <a:spcAft>
          <a:spcPct val="0"/>
        </a:spcAft>
        <a:defRPr sz="3200">
          <a:solidFill>
            <a:schemeClr val="accent2"/>
          </a:solidFill>
          <a:latin typeface="+mj-lt"/>
          <a:ea typeface="+mj-ea"/>
          <a:cs typeface="+mj-cs"/>
        </a:defRPr>
      </a:lvl1pPr>
      <a:lvl2pPr algn="ctr" rtl="0" eaLnBrk="1" fontAlgn="base" hangingPunct="1">
        <a:spcBef>
          <a:spcPct val="0"/>
        </a:spcBef>
        <a:spcAft>
          <a:spcPct val="0"/>
        </a:spcAft>
        <a:defRPr sz="3200">
          <a:solidFill>
            <a:schemeClr val="accent2"/>
          </a:solidFill>
          <a:latin typeface="Arial" charset="0"/>
        </a:defRPr>
      </a:lvl2pPr>
      <a:lvl3pPr algn="ctr" rtl="0" eaLnBrk="1" fontAlgn="base" hangingPunct="1">
        <a:spcBef>
          <a:spcPct val="0"/>
        </a:spcBef>
        <a:spcAft>
          <a:spcPct val="0"/>
        </a:spcAft>
        <a:defRPr sz="3200">
          <a:solidFill>
            <a:schemeClr val="accent2"/>
          </a:solidFill>
          <a:latin typeface="Arial" charset="0"/>
        </a:defRPr>
      </a:lvl3pPr>
      <a:lvl4pPr algn="ctr" rtl="0" eaLnBrk="1" fontAlgn="base" hangingPunct="1">
        <a:spcBef>
          <a:spcPct val="0"/>
        </a:spcBef>
        <a:spcAft>
          <a:spcPct val="0"/>
        </a:spcAft>
        <a:defRPr sz="3200">
          <a:solidFill>
            <a:schemeClr val="accent2"/>
          </a:solidFill>
          <a:latin typeface="Arial" charset="0"/>
        </a:defRPr>
      </a:lvl4pPr>
      <a:lvl5pPr algn="ctr" rtl="0" eaLnBrk="1" fontAlgn="base" hangingPunct="1">
        <a:spcBef>
          <a:spcPct val="0"/>
        </a:spcBef>
        <a:spcAft>
          <a:spcPct val="0"/>
        </a:spcAft>
        <a:defRPr sz="3200">
          <a:solidFill>
            <a:schemeClr val="accent2"/>
          </a:solidFill>
          <a:latin typeface="Arial" charset="0"/>
        </a:defRPr>
      </a:lvl5pPr>
      <a:lvl6pPr marL="457200" algn="ctr" rtl="0" eaLnBrk="1" fontAlgn="base" hangingPunct="1">
        <a:spcBef>
          <a:spcPct val="0"/>
        </a:spcBef>
        <a:spcAft>
          <a:spcPct val="0"/>
        </a:spcAft>
        <a:defRPr sz="3200">
          <a:solidFill>
            <a:schemeClr val="accent2"/>
          </a:solidFill>
          <a:latin typeface="Arial" charset="0"/>
        </a:defRPr>
      </a:lvl6pPr>
      <a:lvl7pPr marL="914400" algn="ctr" rtl="0" eaLnBrk="1" fontAlgn="base" hangingPunct="1">
        <a:spcBef>
          <a:spcPct val="0"/>
        </a:spcBef>
        <a:spcAft>
          <a:spcPct val="0"/>
        </a:spcAft>
        <a:defRPr sz="3200">
          <a:solidFill>
            <a:schemeClr val="accent2"/>
          </a:solidFill>
          <a:latin typeface="Arial" charset="0"/>
        </a:defRPr>
      </a:lvl7pPr>
      <a:lvl8pPr marL="1371600" algn="ctr" rtl="0" eaLnBrk="1" fontAlgn="base" hangingPunct="1">
        <a:spcBef>
          <a:spcPct val="0"/>
        </a:spcBef>
        <a:spcAft>
          <a:spcPct val="0"/>
        </a:spcAft>
        <a:defRPr sz="3200">
          <a:solidFill>
            <a:schemeClr val="accent2"/>
          </a:solidFill>
          <a:latin typeface="Arial" charset="0"/>
        </a:defRPr>
      </a:lvl8pPr>
      <a:lvl9pPr marL="1828800" algn="ctr" rtl="0" eaLnBrk="1" fontAlgn="base" hangingPunct="1">
        <a:spcBef>
          <a:spcPct val="0"/>
        </a:spcBef>
        <a:spcAft>
          <a:spcPct val="0"/>
        </a:spcAft>
        <a:defRPr sz="3200">
          <a:solidFill>
            <a:schemeClr val="accent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Arial" panose="020B0604020202020204" pitchFamily="34"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Monotype Sorts" pitchFamily="2" charset="2"/>
        <a:buChar char=""/>
        <a:defRPr sz="2000">
          <a:solidFill>
            <a:schemeClr val="tx1"/>
          </a:solidFill>
          <a:latin typeface="+mn-lt"/>
        </a:defRPr>
      </a:lvl3pPr>
      <a:lvl4pPr marL="1562100" indent="-228600" algn="l" rtl="0" eaLnBrk="1" fontAlgn="base" hangingPunct="1">
        <a:spcBef>
          <a:spcPct val="20000"/>
        </a:spcBef>
        <a:spcAft>
          <a:spcPct val="0"/>
        </a:spcAft>
        <a:buClr>
          <a:schemeClr val="tx1"/>
        </a:buClr>
        <a:buSzPct val="100000"/>
        <a:buChar char="–"/>
        <a:defRPr>
          <a:solidFill>
            <a:schemeClr val="tx1"/>
          </a:solidFill>
          <a:latin typeface="+mn-lt"/>
        </a:defRPr>
      </a:lvl4pPr>
      <a:lvl5pPr marL="1981200" indent="-228600" algn="l" rtl="0" eaLnBrk="1" fontAlgn="base" hangingPunct="1">
        <a:spcBef>
          <a:spcPct val="20000"/>
        </a:spcBef>
        <a:spcAft>
          <a:spcPct val="0"/>
        </a:spcAft>
        <a:buClr>
          <a:schemeClr val="tx2"/>
        </a:buClr>
        <a:buSzPct val="100000"/>
        <a:buChar char="•"/>
        <a:defRPr>
          <a:solidFill>
            <a:schemeClr val="tx1"/>
          </a:solidFill>
          <a:latin typeface="+mn-lt"/>
        </a:defRPr>
      </a:lvl5pPr>
      <a:lvl6pPr marL="2438400" indent="-228600" algn="l" rtl="0" eaLnBrk="1" fontAlgn="base" hangingPunct="1">
        <a:spcBef>
          <a:spcPct val="20000"/>
        </a:spcBef>
        <a:spcAft>
          <a:spcPct val="0"/>
        </a:spcAft>
        <a:buClr>
          <a:schemeClr val="tx2"/>
        </a:buClr>
        <a:buSzPct val="100000"/>
        <a:buChar char="•"/>
        <a:defRPr>
          <a:solidFill>
            <a:schemeClr val="tx1"/>
          </a:solidFill>
          <a:latin typeface="+mn-lt"/>
        </a:defRPr>
      </a:lvl6pPr>
      <a:lvl7pPr marL="2895600" indent="-228600" algn="l" rtl="0" eaLnBrk="1" fontAlgn="base" hangingPunct="1">
        <a:spcBef>
          <a:spcPct val="20000"/>
        </a:spcBef>
        <a:spcAft>
          <a:spcPct val="0"/>
        </a:spcAft>
        <a:buClr>
          <a:schemeClr val="tx2"/>
        </a:buClr>
        <a:buSzPct val="100000"/>
        <a:buChar char="•"/>
        <a:defRPr>
          <a:solidFill>
            <a:schemeClr val="tx1"/>
          </a:solidFill>
          <a:latin typeface="+mn-lt"/>
        </a:defRPr>
      </a:lvl7pPr>
      <a:lvl8pPr marL="3352800" indent="-228600" algn="l" rtl="0" eaLnBrk="1" fontAlgn="base" hangingPunct="1">
        <a:spcBef>
          <a:spcPct val="20000"/>
        </a:spcBef>
        <a:spcAft>
          <a:spcPct val="0"/>
        </a:spcAft>
        <a:buClr>
          <a:schemeClr val="tx2"/>
        </a:buClr>
        <a:buSzPct val="100000"/>
        <a:buChar char="•"/>
        <a:defRPr>
          <a:solidFill>
            <a:schemeClr val="tx1"/>
          </a:solidFill>
          <a:latin typeface="+mn-lt"/>
        </a:defRPr>
      </a:lvl8pPr>
      <a:lvl9pPr marL="3810000" indent="-228600" algn="l" rtl="0" eaLnBrk="1" fontAlgn="base" hangingPunct="1">
        <a:spcBef>
          <a:spcPct val="20000"/>
        </a:spcBef>
        <a:spcAft>
          <a:spcPct val="0"/>
        </a:spcAft>
        <a:buClr>
          <a:schemeClr val="tx2"/>
        </a:buClr>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Bilde 6" descr="erfaringskompetanse+helenavnet.jpg">
            <a:extLst>
              <a:ext uri="{FF2B5EF4-FFF2-40B4-BE49-F238E27FC236}">
                <a16:creationId xmlns:a16="http://schemas.microsoft.com/office/drawing/2014/main" id="{1A37F819-53EE-052D-5B05-3E53E5A04F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Plassholder for tittel 1">
            <a:extLst>
              <a:ext uri="{FF2B5EF4-FFF2-40B4-BE49-F238E27FC236}">
                <a16:creationId xmlns:a16="http://schemas.microsoft.com/office/drawing/2014/main" id="{8031FD2A-7541-4CA1-AECD-9098FDFFC61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7172" name="Plassholder for tekst 2">
            <a:extLst>
              <a:ext uri="{FF2B5EF4-FFF2-40B4-BE49-F238E27FC236}">
                <a16:creationId xmlns:a16="http://schemas.microsoft.com/office/drawing/2014/main" id="{A69BE451-DA13-5403-7E5F-DEC9030A19E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dato 2">
            <a:extLst>
              <a:ext uri="{FF2B5EF4-FFF2-40B4-BE49-F238E27FC236}">
                <a16:creationId xmlns:a16="http://schemas.microsoft.com/office/drawing/2014/main" id="{AEDBBDCD-18D6-DBBE-D086-2A6035B60B15}"/>
              </a:ext>
            </a:extLst>
          </p:cNvPr>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6" name="Plassholder for bunntekst 3">
            <a:extLst>
              <a:ext uri="{FF2B5EF4-FFF2-40B4-BE49-F238E27FC236}">
                <a16:creationId xmlns:a16="http://schemas.microsoft.com/office/drawing/2014/main" id="{1412160A-331F-0864-EEDF-B8351BF9CDE1}"/>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defRPr>
            </a:lvl1pPr>
          </a:lstStyle>
          <a:p>
            <a:pPr>
              <a:defRPr/>
            </a:pPr>
            <a:r>
              <a:rPr lang="nb-NO"/>
              <a:t>Nasjonalt senter for erfaringskompetanse innen psykisk helse</a:t>
            </a:r>
          </a:p>
        </p:txBody>
      </p:sp>
      <p:sp>
        <p:nvSpPr>
          <p:cNvPr id="7" name="Plassholder for lysbildenummer 4">
            <a:extLst>
              <a:ext uri="{FF2B5EF4-FFF2-40B4-BE49-F238E27FC236}">
                <a16:creationId xmlns:a16="http://schemas.microsoft.com/office/drawing/2014/main" id="{D5182E08-02A0-3FCB-2B39-9DC8CB72CE0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mn-lt"/>
              </a:defRPr>
            </a:lvl1pPr>
          </a:lstStyle>
          <a:p>
            <a:pPr>
              <a:defRPr/>
            </a:pPr>
            <a:fld id="{A9364EC1-F762-474C-B062-804FC24984A5}" type="slidenum">
              <a:rPr lang="nb-NO" altLang="nb-NO"/>
              <a:pPr>
                <a:defRPr/>
              </a:pPr>
              <a:t>‹#›</a:t>
            </a:fld>
            <a:endParaRPr lang="nb-NO" altLang="nb-NO"/>
          </a:p>
        </p:txBody>
      </p:sp>
    </p:spTree>
    <p:extLst>
      <p:ext uri="{BB962C8B-B14F-4D97-AF65-F5344CB8AC3E}">
        <p14:creationId xmlns:p14="http://schemas.microsoft.com/office/powerpoint/2010/main" val="85463604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Bilde 6" descr="erfaringskompetanse+helenavnet.jpg">
            <a:extLst>
              <a:ext uri="{FF2B5EF4-FFF2-40B4-BE49-F238E27FC236}">
                <a16:creationId xmlns:a16="http://schemas.microsoft.com/office/drawing/2014/main" id="{5487C26B-3378-6266-8782-DE5E781245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Plassholder for tittel 1">
            <a:extLst>
              <a:ext uri="{FF2B5EF4-FFF2-40B4-BE49-F238E27FC236}">
                <a16:creationId xmlns:a16="http://schemas.microsoft.com/office/drawing/2014/main" id="{AE352495-22C6-22D4-08B3-0C4A1668BAC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8196" name="Plassholder for tekst 2">
            <a:extLst>
              <a:ext uri="{FF2B5EF4-FFF2-40B4-BE49-F238E27FC236}">
                <a16:creationId xmlns:a16="http://schemas.microsoft.com/office/drawing/2014/main" id="{916797BD-DA3D-CAF0-77EA-45A625DB376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dato 1">
            <a:extLst>
              <a:ext uri="{FF2B5EF4-FFF2-40B4-BE49-F238E27FC236}">
                <a16:creationId xmlns:a16="http://schemas.microsoft.com/office/drawing/2014/main" id="{011CBBBB-44F6-8FB1-2CBB-420D4F34B54F}"/>
              </a:ext>
            </a:extLst>
          </p:cNvPr>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6" name="Plassholder for bunntekst 2">
            <a:extLst>
              <a:ext uri="{FF2B5EF4-FFF2-40B4-BE49-F238E27FC236}">
                <a16:creationId xmlns:a16="http://schemas.microsoft.com/office/drawing/2014/main" id="{09BEE282-9381-55B4-DDF9-B4ACD714AF54}"/>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defRPr>
            </a:lvl1pPr>
          </a:lstStyle>
          <a:p>
            <a:pPr>
              <a:defRPr/>
            </a:pPr>
            <a:r>
              <a:rPr lang="nb-NO"/>
              <a:t>Nasjonalt senter for erfaringskompetanse innen psykisk helse</a:t>
            </a:r>
          </a:p>
        </p:txBody>
      </p:sp>
      <p:sp>
        <p:nvSpPr>
          <p:cNvPr id="7" name="Plassholder for lysbildenummer 3">
            <a:extLst>
              <a:ext uri="{FF2B5EF4-FFF2-40B4-BE49-F238E27FC236}">
                <a16:creationId xmlns:a16="http://schemas.microsoft.com/office/drawing/2014/main" id="{7A2A85EA-49D2-1DB8-3ADA-9F3FFB0C378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mn-lt"/>
              </a:defRPr>
            </a:lvl1pPr>
          </a:lstStyle>
          <a:p>
            <a:pPr>
              <a:defRPr/>
            </a:pPr>
            <a:fld id="{677E3811-2532-40ED-99BF-5295D9D45E26}" type="slidenum">
              <a:rPr lang="nb-NO" altLang="nb-NO"/>
              <a:pPr>
                <a:defRPr/>
              </a:pPr>
              <a:t>‹#›</a:t>
            </a:fld>
            <a:endParaRPr lang="nb-NO" altLang="nb-NO"/>
          </a:p>
        </p:txBody>
      </p:sp>
    </p:spTree>
    <p:extLst>
      <p:ext uri="{BB962C8B-B14F-4D97-AF65-F5344CB8AC3E}">
        <p14:creationId xmlns:p14="http://schemas.microsoft.com/office/powerpoint/2010/main" val="376643082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Bilde 6" descr="erfaringskompetanse+helenavnet.jpg">
            <a:extLst>
              <a:ext uri="{FF2B5EF4-FFF2-40B4-BE49-F238E27FC236}">
                <a16:creationId xmlns:a16="http://schemas.microsoft.com/office/drawing/2014/main" id="{EC7CEB0F-A75A-1F5B-ABFE-9A2156A48E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Plassholder for tittel 1">
            <a:extLst>
              <a:ext uri="{FF2B5EF4-FFF2-40B4-BE49-F238E27FC236}">
                <a16:creationId xmlns:a16="http://schemas.microsoft.com/office/drawing/2014/main" id="{C028A7B4-213A-31B5-7F85-1CACF175EC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20" name="Plassholder for tekst 2">
            <a:extLst>
              <a:ext uri="{FF2B5EF4-FFF2-40B4-BE49-F238E27FC236}">
                <a16:creationId xmlns:a16="http://schemas.microsoft.com/office/drawing/2014/main" id="{C535EB6C-7BE4-D945-3DD0-CCF7DBE966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dato 3">
            <a:extLst>
              <a:ext uri="{FF2B5EF4-FFF2-40B4-BE49-F238E27FC236}">
                <a16:creationId xmlns:a16="http://schemas.microsoft.com/office/drawing/2014/main" id="{12F6D20F-79C3-BCE2-B103-2E7467BF1779}"/>
              </a:ext>
            </a:extLst>
          </p:cNvPr>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6" name="Plassholder for bunntekst 4">
            <a:extLst>
              <a:ext uri="{FF2B5EF4-FFF2-40B4-BE49-F238E27FC236}">
                <a16:creationId xmlns:a16="http://schemas.microsoft.com/office/drawing/2014/main" id="{28302BE2-2C05-A046-0DD4-2C74D0E8D8BB}"/>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73173D63-43E4-E985-C3C1-3FB64A7BF21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mn-lt"/>
              </a:defRPr>
            </a:lvl1pPr>
          </a:lstStyle>
          <a:p>
            <a:pPr>
              <a:defRPr/>
            </a:pPr>
            <a:fld id="{E2ECC31C-6DE6-4A9B-89C1-DEA5ABA51079}" type="slidenum">
              <a:rPr lang="nb-NO" altLang="nb-NO"/>
              <a:pPr>
                <a:defRPr/>
              </a:pPr>
              <a:t>‹#›</a:t>
            </a:fld>
            <a:endParaRPr lang="nb-NO" altLang="nb-NO"/>
          </a:p>
        </p:txBody>
      </p:sp>
    </p:spTree>
    <p:extLst>
      <p:ext uri="{BB962C8B-B14F-4D97-AF65-F5344CB8AC3E}">
        <p14:creationId xmlns:p14="http://schemas.microsoft.com/office/powerpoint/2010/main" val="329910515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920782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tittel 2"/>
          <p:cNvSpPr>
            <a:spLocks noGrp="1"/>
          </p:cNvSpPr>
          <p:nvPr>
            <p:ph type="title"/>
          </p:nvPr>
        </p:nvSpPr>
        <p:spPr>
          <a:xfrm>
            <a:off x="539552" y="62068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4" name="Plassholder for tekst 3"/>
          <p:cNvSpPr>
            <a:spLocks noGrp="1"/>
          </p:cNvSpPr>
          <p:nvPr>
            <p:ph type="body" idx="1"/>
          </p:nvPr>
        </p:nvSpPr>
        <p:spPr>
          <a:xfrm>
            <a:off x="467544" y="2060849"/>
            <a:ext cx="8219256" cy="34563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2"/>
          </p:nvPr>
        </p:nvSpPr>
        <p:spPr>
          <a:xfrm>
            <a:off x="6588224" y="6165304"/>
            <a:ext cx="20882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4C005-91C1-48FE-BD33-5A9A477C928C}" type="datetimeFigureOut">
              <a:rPr lang="nb-NO" smtClean="0"/>
              <a:t>22.09.2022</a:t>
            </a:fld>
            <a:endParaRPr lang="nb-NO"/>
          </a:p>
        </p:txBody>
      </p:sp>
      <p:sp>
        <p:nvSpPr>
          <p:cNvPr id="6" name="Plassholder for lysbildenummer 5"/>
          <p:cNvSpPr>
            <a:spLocks noGrp="1"/>
          </p:cNvSpPr>
          <p:nvPr>
            <p:ph type="sldNum" sz="quarter" idx="4"/>
          </p:nvPr>
        </p:nvSpPr>
        <p:spPr>
          <a:xfrm>
            <a:off x="4355976" y="61653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88F07-A350-4653-B95A-D8974D5CC30C}" type="slidenum">
              <a:rPr lang="nb-NO" smtClean="0"/>
              <a:t>‹#›</a:t>
            </a:fld>
            <a:endParaRPr lang="nb-NO"/>
          </a:p>
        </p:txBody>
      </p:sp>
      <p:pic>
        <p:nvPicPr>
          <p:cNvPr id="19" name="Bild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551" y="6142396"/>
            <a:ext cx="2088233" cy="474633"/>
          </a:xfrm>
          <a:prstGeom prst="rect">
            <a:avLst/>
          </a:prstGeom>
        </p:spPr>
      </p:pic>
    </p:spTree>
    <p:extLst>
      <p:ext uri="{BB962C8B-B14F-4D97-AF65-F5344CB8AC3E}">
        <p14:creationId xmlns:p14="http://schemas.microsoft.com/office/powerpoint/2010/main" val="237267974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5" r:id="rId3"/>
    <p:sldLayoutId id="2147483706" r:id="rId4"/>
    <p:sldLayoutId id="2147483707" r:id="rId5"/>
    <p:sldLayoutId id="2147483708" r:id="rId6"/>
    <p:sldLayoutId id="2147483709" r:id="rId7"/>
    <p:sldLayoutId id="2147483818" r:id="rId8"/>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accent2"/>
          </a:solidFill>
          <a:latin typeface="Arial" charset="0"/>
        </a:defRPr>
      </a:lvl2pPr>
      <a:lvl3pPr algn="ctr" rtl="0" eaLnBrk="1" fontAlgn="base" hangingPunct="1">
        <a:spcBef>
          <a:spcPct val="0"/>
        </a:spcBef>
        <a:spcAft>
          <a:spcPct val="0"/>
        </a:spcAft>
        <a:defRPr sz="3200">
          <a:solidFill>
            <a:schemeClr val="accent2"/>
          </a:solidFill>
          <a:latin typeface="Arial" charset="0"/>
        </a:defRPr>
      </a:lvl3pPr>
      <a:lvl4pPr algn="ctr" rtl="0" eaLnBrk="1" fontAlgn="base" hangingPunct="1">
        <a:spcBef>
          <a:spcPct val="0"/>
        </a:spcBef>
        <a:spcAft>
          <a:spcPct val="0"/>
        </a:spcAft>
        <a:defRPr sz="3200">
          <a:solidFill>
            <a:schemeClr val="accent2"/>
          </a:solidFill>
          <a:latin typeface="Arial" charset="0"/>
        </a:defRPr>
      </a:lvl4pPr>
      <a:lvl5pPr algn="ctr" rtl="0" eaLnBrk="1" fontAlgn="base" hangingPunct="1">
        <a:spcBef>
          <a:spcPct val="0"/>
        </a:spcBef>
        <a:spcAft>
          <a:spcPct val="0"/>
        </a:spcAft>
        <a:defRPr sz="3200">
          <a:solidFill>
            <a:schemeClr val="accent2"/>
          </a:solidFill>
          <a:latin typeface="Arial" charset="0"/>
        </a:defRPr>
      </a:lvl5pPr>
      <a:lvl6pPr marL="457200" algn="ctr" rtl="0" eaLnBrk="1" fontAlgn="base" hangingPunct="1">
        <a:spcBef>
          <a:spcPct val="0"/>
        </a:spcBef>
        <a:spcAft>
          <a:spcPct val="0"/>
        </a:spcAft>
        <a:defRPr sz="3200">
          <a:solidFill>
            <a:schemeClr val="accent2"/>
          </a:solidFill>
          <a:latin typeface="Arial" charset="0"/>
        </a:defRPr>
      </a:lvl6pPr>
      <a:lvl7pPr marL="914400" algn="ctr" rtl="0" eaLnBrk="1" fontAlgn="base" hangingPunct="1">
        <a:spcBef>
          <a:spcPct val="0"/>
        </a:spcBef>
        <a:spcAft>
          <a:spcPct val="0"/>
        </a:spcAft>
        <a:defRPr sz="3200">
          <a:solidFill>
            <a:schemeClr val="accent2"/>
          </a:solidFill>
          <a:latin typeface="Arial" charset="0"/>
        </a:defRPr>
      </a:lvl7pPr>
      <a:lvl8pPr marL="1371600" algn="ctr" rtl="0" eaLnBrk="1" fontAlgn="base" hangingPunct="1">
        <a:spcBef>
          <a:spcPct val="0"/>
        </a:spcBef>
        <a:spcAft>
          <a:spcPct val="0"/>
        </a:spcAft>
        <a:defRPr sz="3200">
          <a:solidFill>
            <a:schemeClr val="accent2"/>
          </a:solidFill>
          <a:latin typeface="Arial" charset="0"/>
        </a:defRPr>
      </a:lvl8pPr>
      <a:lvl9pPr marL="1828800" algn="ctr" rtl="0" eaLnBrk="1" fontAlgn="base" hangingPunct="1">
        <a:spcBef>
          <a:spcPct val="0"/>
        </a:spcBef>
        <a:spcAft>
          <a:spcPct val="0"/>
        </a:spcAft>
        <a:defRPr sz="3200">
          <a:solidFill>
            <a:schemeClr val="accent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Arial" panose="020B0604020202020204" pitchFamily="34"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Monotype Sorts" pitchFamily="2" charset="2"/>
        <a:buChar char=""/>
        <a:defRPr sz="2000">
          <a:solidFill>
            <a:schemeClr val="tx1"/>
          </a:solidFill>
          <a:latin typeface="+mn-lt"/>
        </a:defRPr>
      </a:lvl3pPr>
      <a:lvl4pPr marL="1562100" indent="-228600" algn="l" rtl="0" eaLnBrk="1" fontAlgn="base" hangingPunct="1">
        <a:spcBef>
          <a:spcPct val="20000"/>
        </a:spcBef>
        <a:spcAft>
          <a:spcPct val="0"/>
        </a:spcAft>
        <a:buClr>
          <a:schemeClr val="tx1"/>
        </a:buClr>
        <a:buSzPct val="100000"/>
        <a:buChar char="–"/>
        <a:defRPr>
          <a:solidFill>
            <a:schemeClr val="tx1"/>
          </a:solidFill>
          <a:latin typeface="+mn-lt"/>
        </a:defRPr>
      </a:lvl4pPr>
      <a:lvl5pPr marL="1981200" indent="-228600" algn="l" rtl="0" eaLnBrk="1" fontAlgn="base" hangingPunct="1">
        <a:spcBef>
          <a:spcPct val="20000"/>
        </a:spcBef>
        <a:spcAft>
          <a:spcPct val="0"/>
        </a:spcAft>
        <a:buClr>
          <a:schemeClr val="tx2"/>
        </a:buClr>
        <a:buSzPct val="100000"/>
        <a:buChar char="•"/>
        <a:defRPr>
          <a:solidFill>
            <a:schemeClr val="tx1"/>
          </a:solidFill>
          <a:latin typeface="+mn-lt"/>
        </a:defRPr>
      </a:lvl5pPr>
      <a:lvl6pPr marL="2438400" indent="-228600" algn="l" rtl="0" eaLnBrk="1" fontAlgn="base" hangingPunct="1">
        <a:spcBef>
          <a:spcPct val="20000"/>
        </a:spcBef>
        <a:spcAft>
          <a:spcPct val="0"/>
        </a:spcAft>
        <a:buClr>
          <a:schemeClr val="tx2"/>
        </a:buClr>
        <a:buSzPct val="100000"/>
        <a:buChar char="•"/>
        <a:defRPr>
          <a:solidFill>
            <a:schemeClr val="tx1"/>
          </a:solidFill>
          <a:latin typeface="+mn-lt"/>
        </a:defRPr>
      </a:lvl6pPr>
      <a:lvl7pPr marL="2895600" indent="-228600" algn="l" rtl="0" eaLnBrk="1" fontAlgn="base" hangingPunct="1">
        <a:spcBef>
          <a:spcPct val="20000"/>
        </a:spcBef>
        <a:spcAft>
          <a:spcPct val="0"/>
        </a:spcAft>
        <a:buClr>
          <a:schemeClr val="tx2"/>
        </a:buClr>
        <a:buSzPct val="100000"/>
        <a:buChar char="•"/>
        <a:defRPr>
          <a:solidFill>
            <a:schemeClr val="tx1"/>
          </a:solidFill>
          <a:latin typeface="+mn-lt"/>
        </a:defRPr>
      </a:lvl7pPr>
      <a:lvl8pPr marL="3352800" indent="-228600" algn="l" rtl="0" eaLnBrk="1" fontAlgn="base" hangingPunct="1">
        <a:spcBef>
          <a:spcPct val="20000"/>
        </a:spcBef>
        <a:spcAft>
          <a:spcPct val="0"/>
        </a:spcAft>
        <a:buClr>
          <a:schemeClr val="tx2"/>
        </a:buClr>
        <a:buSzPct val="100000"/>
        <a:buChar char="•"/>
        <a:defRPr>
          <a:solidFill>
            <a:schemeClr val="tx1"/>
          </a:solidFill>
          <a:latin typeface="+mn-lt"/>
        </a:defRPr>
      </a:lvl8pPr>
      <a:lvl9pPr marL="3810000" indent="-228600" algn="l" rtl="0" eaLnBrk="1" fontAlgn="base" hangingPunct="1">
        <a:spcBef>
          <a:spcPct val="20000"/>
        </a:spcBef>
        <a:spcAft>
          <a:spcPct val="0"/>
        </a:spcAft>
        <a:buClr>
          <a:schemeClr val="tx2"/>
        </a:buClr>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A83013-2484-9CA5-1EE1-219D43E8E203}"/>
              </a:ext>
            </a:extLst>
          </p:cNvPr>
          <p:cNvSpPr>
            <a:spLocks noGrp="1" noChangeArrowheads="1"/>
          </p:cNvSpPr>
          <p:nvPr>
            <p:ph type="title"/>
          </p:nvPr>
        </p:nvSpPr>
        <p:spPr bwMode="auto">
          <a:xfrm>
            <a:off x="685800" y="533400"/>
            <a:ext cx="716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Rectangle 3">
            <a:extLst>
              <a:ext uri="{FF2B5EF4-FFF2-40B4-BE49-F238E27FC236}">
                <a16:creationId xmlns:a16="http://schemas.microsoft.com/office/drawing/2014/main" id="{A3AC44B2-9542-30DB-0464-5200E2759D07}"/>
              </a:ext>
            </a:extLst>
          </p:cNvPr>
          <p:cNvSpPr>
            <a:spLocks noGrp="1" noChangeArrowheads="1"/>
          </p:cNvSpPr>
          <p:nvPr>
            <p:ph type="body" idx="1"/>
          </p:nvPr>
        </p:nvSpPr>
        <p:spPr bwMode="auto">
          <a:xfrm>
            <a:off x="685800" y="1676400"/>
            <a:ext cx="7162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1028" name="Rectangle 12">
            <a:extLst>
              <a:ext uri="{FF2B5EF4-FFF2-40B4-BE49-F238E27FC236}">
                <a16:creationId xmlns:a16="http://schemas.microsoft.com/office/drawing/2014/main" id="{EDA1F9DB-B7EC-0E49-2AA3-EDF506667DF4}"/>
              </a:ext>
            </a:extLst>
          </p:cNvPr>
          <p:cNvSpPr>
            <a:spLocks noChangeArrowheads="1"/>
          </p:cNvSpPr>
          <p:nvPr/>
        </p:nvSpPr>
        <p:spPr bwMode="auto">
          <a:xfrm>
            <a:off x="609600" y="6400800"/>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623BE9F-6AF8-4B42-8AB7-FC28D2FAFCBF}" type="slidenum">
              <a:rPr lang="en-GB" altLang="nb-NO" sz="800">
                <a:latin typeface="Arial" panose="020B0604020202020204" pitchFamily="34" charset="0"/>
              </a:rPr>
              <a:pPr/>
              <a:t>‹#›</a:t>
            </a:fld>
            <a:endParaRPr lang="en-GB" altLang="nb-NO" sz="1400">
              <a:latin typeface="Times New Roman" panose="02020603050405020304" pitchFamily="18" charset="0"/>
            </a:endParaRPr>
          </a:p>
        </p:txBody>
      </p:sp>
      <p:pic>
        <p:nvPicPr>
          <p:cNvPr id="1029" name="Picture 16">
            <a:extLst>
              <a:ext uri="{FF2B5EF4-FFF2-40B4-BE49-F238E27FC236}">
                <a16:creationId xmlns:a16="http://schemas.microsoft.com/office/drawing/2014/main" id="{024DC42B-0BE5-A76A-89BB-F02CD53CB3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3088" y="5514975"/>
            <a:ext cx="19161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3457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eaLnBrk="1" fontAlgn="base" hangingPunct="1">
        <a:spcBef>
          <a:spcPct val="0"/>
        </a:spcBef>
        <a:spcAft>
          <a:spcPct val="0"/>
        </a:spcAft>
        <a:defRPr sz="3000" b="1" kern="1200">
          <a:solidFill>
            <a:srgbClr val="F38119"/>
          </a:solidFill>
          <a:latin typeface="+mj-lt"/>
          <a:ea typeface="+mj-ea"/>
          <a:cs typeface="+mj-cs"/>
        </a:defRPr>
      </a:lvl1pPr>
      <a:lvl2pPr algn="l" rtl="0" eaLnBrk="1" fontAlgn="base" hangingPunct="1">
        <a:spcBef>
          <a:spcPct val="0"/>
        </a:spcBef>
        <a:spcAft>
          <a:spcPct val="0"/>
        </a:spcAft>
        <a:defRPr sz="3000" b="1">
          <a:solidFill>
            <a:srgbClr val="F38119"/>
          </a:solidFill>
          <a:latin typeface="Arial" panose="020B0604020202020204" pitchFamily="34" charset="0"/>
        </a:defRPr>
      </a:lvl2pPr>
      <a:lvl3pPr algn="l" rtl="0" eaLnBrk="1" fontAlgn="base" hangingPunct="1">
        <a:spcBef>
          <a:spcPct val="0"/>
        </a:spcBef>
        <a:spcAft>
          <a:spcPct val="0"/>
        </a:spcAft>
        <a:defRPr sz="3000" b="1">
          <a:solidFill>
            <a:srgbClr val="F38119"/>
          </a:solidFill>
          <a:latin typeface="Arial" panose="020B0604020202020204" pitchFamily="34" charset="0"/>
        </a:defRPr>
      </a:lvl3pPr>
      <a:lvl4pPr algn="l" rtl="0" eaLnBrk="1" fontAlgn="base" hangingPunct="1">
        <a:spcBef>
          <a:spcPct val="0"/>
        </a:spcBef>
        <a:spcAft>
          <a:spcPct val="0"/>
        </a:spcAft>
        <a:defRPr sz="3000" b="1">
          <a:solidFill>
            <a:srgbClr val="F38119"/>
          </a:solidFill>
          <a:latin typeface="Arial" panose="020B0604020202020204" pitchFamily="34" charset="0"/>
        </a:defRPr>
      </a:lvl4pPr>
      <a:lvl5pPr algn="l" rtl="0" eaLnBrk="1" fontAlgn="base" hangingPunct="1">
        <a:spcBef>
          <a:spcPct val="0"/>
        </a:spcBef>
        <a:spcAft>
          <a:spcPct val="0"/>
        </a:spcAft>
        <a:defRPr sz="3000" b="1">
          <a:solidFill>
            <a:srgbClr val="F38119"/>
          </a:solidFill>
          <a:latin typeface="Arial" panose="020B0604020202020204" pitchFamily="34" charset="0"/>
        </a:defRPr>
      </a:lvl5pPr>
      <a:lvl6pPr marL="457200" algn="l" rtl="0" eaLnBrk="1" fontAlgn="base" hangingPunct="1">
        <a:spcBef>
          <a:spcPct val="0"/>
        </a:spcBef>
        <a:spcAft>
          <a:spcPct val="0"/>
        </a:spcAft>
        <a:defRPr sz="3000" b="1">
          <a:solidFill>
            <a:srgbClr val="F38119"/>
          </a:solidFill>
          <a:latin typeface="Arial" panose="020B0604020202020204" pitchFamily="34" charset="0"/>
        </a:defRPr>
      </a:lvl6pPr>
      <a:lvl7pPr marL="914400" algn="l" rtl="0" eaLnBrk="1" fontAlgn="base" hangingPunct="1">
        <a:spcBef>
          <a:spcPct val="0"/>
        </a:spcBef>
        <a:spcAft>
          <a:spcPct val="0"/>
        </a:spcAft>
        <a:defRPr sz="3000" b="1">
          <a:solidFill>
            <a:srgbClr val="F38119"/>
          </a:solidFill>
          <a:latin typeface="Arial" panose="020B0604020202020204" pitchFamily="34" charset="0"/>
        </a:defRPr>
      </a:lvl7pPr>
      <a:lvl8pPr marL="1371600" algn="l" rtl="0" eaLnBrk="1" fontAlgn="base" hangingPunct="1">
        <a:spcBef>
          <a:spcPct val="0"/>
        </a:spcBef>
        <a:spcAft>
          <a:spcPct val="0"/>
        </a:spcAft>
        <a:defRPr sz="3000" b="1">
          <a:solidFill>
            <a:srgbClr val="F38119"/>
          </a:solidFill>
          <a:latin typeface="Arial" panose="020B0604020202020204" pitchFamily="34" charset="0"/>
        </a:defRPr>
      </a:lvl8pPr>
      <a:lvl9pPr marL="1828800" algn="l" rtl="0" eaLnBrk="1" fontAlgn="base" hangingPunct="1">
        <a:spcBef>
          <a:spcPct val="0"/>
        </a:spcBef>
        <a:spcAft>
          <a:spcPct val="0"/>
        </a:spcAft>
        <a:defRPr sz="3000" b="1">
          <a:solidFill>
            <a:srgbClr val="F38119"/>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6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Times" panose="02020603050405020304" pitchFamily="18" charset="0"/>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Times" panose="02020603050405020304" pitchFamily="18" charset="0"/>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Times" panose="02020603050405020304" pitchFamily="18" charset="0"/>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Times"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Plassholder for tittel 1">
            <a:extLst>
              <a:ext uri="{FF2B5EF4-FFF2-40B4-BE49-F238E27FC236}">
                <a16:creationId xmlns:a16="http://schemas.microsoft.com/office/drawing/2014/main" id="{BCD59894-ED05-0CF2-81E1-0A480739D2A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2051" name="Plassholder for tekst 2">
            <a:extLst>
              <a:ext uri="{FF2B5EF4-FFF2-40B4-BE49-F238E27FC236}">
                <a16:creationId xmlns:a16="http://schemas.microsoft.com/office/drawing/2014/main" id="{3287294A-183B-087B-91A2-E888A04606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2052" name="Bilde 6" descr="erfaringskompetanse+helenavnet.jpg">
            <a:extLst>
              <a:ext uri="{FF2B5EF4-FFF2-40B4-BE49-F238E27FC236}">
                <a16:creationId xmlns:a16="http://schemas.microsoft.com/office/drawing/2014/main" id="{3754816D-1228-5322-B9E9-D4A6872688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409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Bilde 6" descr="erfaringskompetanse+helenavnet.jpg">
            <a:extLst>
              <a:ext uri="{FF2B5EF4-FFF2-40B4-BE49-F238E27FC236}">
                <a16:creationId xmlns:a16="http://schemas.microsoft.com/office/drawing/2014/main" id="{C8C5396D-503F-7F9C-C6E4-1411DD18420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Plassholder for tittel 1">
            <a:extLst>
              <a:ext uri="{FF2B5EF4-FFF2-40B4-BE49-F238E27FC236}">
                <a16:creationId xmlns:a16="http://schemas.microsoft.com/office/drawing/2014/main" id="{4948032A-BD0A-BB5E-9569-35F09D1645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3076" name="Plassholder for tekst 2">
            <a:extLst>
              <a:ext uri="{FF2B5EF4-FFF2-40B4-BE49-F238E27FC236}">
                <a16:creationId xmlns:a16="http://schemas.microsoft.com/office/drawing/2014/main" id="{7443C251-322C-BF9D-2D97-D17CB21BEE0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dato 3">
            <a:extLst>
              <a:ext uri="{FF2B5EF4-FFF2-40B4-BE49-F238E27FC236}">
                <a16:creationId xmlns:a16="http://schemas.microsoft.com/office/drawing/2014/main" id="{9CE6F360-B5D6-754E-F49C-2B2189909DD5}"/>
              </a:ext>
            </a:extLst>
          </p:cNvPr>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6" name="Plassholder for bunntekst 4">
            <a:extLst>
              <a:ext uri="{FF2B5EF4-FFF2-40B4-BE49-F238E27FC236}">
                <a16:creationId xmlns:a16="http://schemas.microsoft.com/office/drawing/2014/main" id="{C94F4577-5506-8DC7-FD2F-561B27B4D501}"/>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7" name="Plassholder for lysbildenummer 5">
            <a:extLst>
              <a:ext uri="{FF2B5EF4-FFF2-40B4-BE49-F238E27FC236}">
                <a16:creationId xmlns:a16="http://schemas.microsoft.com/office/drawing/2014/main" id="{D59A2E23-C5D4-17F2-E0A8-41D4FD26A2B9}"/>
              </a:ext>
            </a:extLst>
          </p:cNvPr>
          <p:cNvSpPr>
            <a:spLocks noGrp="1"/>
          </p:cNvSpPr>
          <p:nvPr>
            <p:ph type="sldNum" sz="quarter" idx="4"/>
          </p:nvPr>
        </p:nvSpPr>
        <p:spPr>
          <a:xfrm>
            <a:off x="6500813" y="5715000"/>
            <a:ext cx="2062162" cy="65087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mn-lt"/>
              </a:defRPr>
            </a:lvl1pPr>
          </a:lstStyle>
          <a:p>
            <a:pPr>
              <a:defRPr/>
            </a:pPr>
            <a:fld id="{2450F7E8-D1FF-4AFC-A013-E2F1E29D6B04}" type="slidenum">
              <a:rPr lang="nb-NO" altLang="nb-NO"/>
              <a:pPr>
                <a:defRPr/>
              </a:pPr>
              <a:t>‹#›</a:t>
            </a:fld>
            <a:endParaRPr lang="nb-NO" altLang="nb-NO"/>
          </a:p>
        </p:txBody>
      </p:sp>
    </p:spTree>
    <p:extLst>
      <p:ext uri="{BB962C8B-B14F-4D97-AF65-F5344CB8AC3E}">
        <p14:creationId xmlns:p14="http://schemas.microsoft.com/office/powerpoint/2010/main" val="60585328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Bilde 6" descr="erfaringskompetanse+helenavnet.jpg">
            <a:extLst>
              <a:ext uri="{FF2B5EF4-FFF2-40B4-BE49-F238E27FC236}">
                <a16:creationId xmlns:a16="http://schemas.microsoft.com/office/drawing/2014/main" id="{5ECB92A9-535A-EB28-BB0F-AD1503CC97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Plassholder for tittel 1">
            <a:extLst>
              <a:ext uri="{FF2B5EF4-FFF2-40B4-BE49-F238E27FC236}">
                <a16:creationId xmlns:a16="http://schemas.microsoft.com/office/drawing/2014/main" id="{DC487A64-68DC-7A6A-2EAE-E144FC18EA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4100" name="Plassholder for tekst 2">
            <a:extLst>
              <a:ext uri="{FF2B5EF4-FFF2-40B4-BE49-F238E27FC236}">
                <a16:creationId xmlns:a16="http://schemas.microsoft.com/office/drawing/2014/main" id="{CDC264F0-6503-1346-AE7D-10928752AD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dato 3">
            <a:extLst>
              <a:ext uri="{FF2B5EF4-FFF2-40B4-BE49-F238E27FC236}">
                <a16:creationId xmlns:a16="http://schemas.microsoft.com/office/drawing/2014/main" id="{2980D510-16B2-69DE-C75C-FC61E56F84CD}"/>
              </a:ext>
            </a:extLst>
          </p:cNvPr>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6" name="Plassholder for bunntekst 4">
            <a:extLst>
              <a:ext uri="{FF2B5EF4-FFF2-40B4-BE49-F238E27FC236}">
                <a16:creationId xmlns:a16="http://schemas.microsoft.com/office/drawing/2014/main" id="{A8CAAEFC-684B-BA0B-CE43-3B0694940B2A}"/>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defRPr>
            </a:lvl1pPr>
          </a:lstStyle>
          <a:p>
            <a:pPr>
              <a:defRPr/>
            </a:pPr>
            <a:r>
              <a:rPr lang="nb-NO"/>
              <a:t>Nasjonalt senter for erfaringskompetanse innen psykisk helse</a:t>
            </a:r>
          </a:p>
        </p:txBody>
      </p:sp>
      <p:sp>
        <p:nvSpPr>
          <p:cNvPr id="7" name="Plassholder for lysbildenummer 5">
            <a:extLst>
              <a:ext uri="{FF2B5EF4-FFF2-40B4-BE49-F238E27FC236}">
                <a16:creationId xmlns:a16="http://schemas.microsoft.com/office/drawing/2014/main" id="{37CF3E61-EAC1-A511-97AC-EC377B5D2F1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mn-lt"/>
              </a:defRPr>
            </a:lvl1pPr>
          </a:lstStyle>
          <a:p>
            <a:pPr>
              <a:defRPr/>
            </a:pPr>
            <a:fld id="{1451F7BD-BDB2-40BE-900A-75A6094D315E}" type="slidenum">
              <a:rPr lang="nb-NO" altLang="nb-NO"/>
              <a:pPr>
                <a:defRPr/>
              </a:pPr>
              <a:t>‹#›</a:t>
            </a:fld>
            <a:endParaRPr lang="nb-NO" altLang="nb-NO"/>
          </a:p>
        </p:txBody>
      </p:sp>
    </p:spTree>
    <p:extLst>
      <p:ext uri="{BB962C8B-B14F-4D97-AF65-F5344CB8AC3E}">
        <p14:creationId xmlns:p14="http://schemas.microsoft.com/office/powerpoint/2010/main" val="18148489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Bilde 6" descr="erfaringskompetanse+helenavnet.jpg">
            <a:extLst>
              <a:ext uri="{FF2B5EF4-FFF2-40B4-BE49-F238E27FC236}">
                <a16:creationId xmlns:a16="http://schemas.microsoft.com/office/drawing/2014/main" id="{6638DC98-524A-68E8-9297-E87E6837D7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Plassholder for tittel 1">
            <a:extLst>
              <a:ext uri="{FF2B5EF4-FFF2-40B4-BE49-F238E27FC236}">
                <a16:creationId xmlns:a16="http://schemas.microsoft.com/office/drawing/2014/main" id="{BDFAE0BA-8528-381D-B993-657D2FFC1D6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5124" name="Plassholder for tekst 2">
            <a:extLst>
              <a:ext uri="{FF2B5EF4-FFF2-40B4-BE49-F238E27FC236}">
                <a16:creationId xmlns:a16="http://schemas.microsoft.com/office/drawing/2014/main" id="{A3E22D7C-AABC-BF47-27F1-081BFB7EC4F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dato 4">
            <a:extLst>
              <a:ext uri="{FF2B5EF4-FFF2-40B4-BE49-F238E27FC236}">
                <a16:creationId xmlns:a16="http://schemas.microsoft.com/office/drawing/2014/main" id="{542831CB-7872-BB94-EE48-37F3A3BFD033}"/>
              </a:ext>
            </a:extLst>
          </p:cNvPr>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6" name="Plassholder for bunntekst 5">
            <a:extLst>
              <a:ext uri="{FF2B5EF4-FFF2-40B4-BE49-F238E27FC236}">
                <a16:creationId xmlns:a16="http://schemas.microsoft.com/office/drawing/2014/main" id="{3ABEBA58-BA92-7D8A-175C-449C0F2F1919}"/>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defRPr>
            </a:lvl1pPr>
          </a:lstStyle>
          <a:p>
            <a:pPr>
              <a:defRPr/>
            </a:pPr>
            <a:r>
              <a:rPr lang="nb-NO"/>
              <a:t>Nasjonalt senter for erfaringskompetanse innen psykisk helse</a:t>
            </a:r>
          </a:p>
        </p:txBody>
      </p:sp>
      <p:sp>
        <p:nvSpPr>
          <p:cNvPr id="7" name="Plassholder for lysbildenummer 6">
            <a:extLst>
              <a:ext uri="{FF2B5EF4-FFF2-40B4-BE49-F238E27FC236}">
                <a16:creationId xmlns:a16="http://schemas.microsoft.com/office/drawing/2014/main" id="{FEFFF34C-6308-40A0-9457-404E945058D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mn-lt"/>
              </a:defRPr>
            </a:lvl1pPr>
          </a:lstStyle>
          <a:p>
            <a:pPr>
              <a:defRPr/>
            </a:pPr>
            <a:fld id="{B9D91088-9A46-4A71-B365-081C7F5C5A93}" type="slidenum">
              <a:rPr lang="nb-NO" altLang="nb-NO"/>
              <a:pPr>
                <a:defRPr/>
              </a:pPr>
              <a:t>‹#›</a:t>
            </a:fld>
            <a:endParaRPr lang="nb-NO" altLang="nb-NO"/>
          </a:p>
        </p:txBody>
      </p:sp>
    </p:spTree>
    <p:extLst>
      <p:ext uri="{BB962C8B-B14F-4D97-AF65-F5344CB8AC3E}">
        <p14:creationId xmlns:p14="http://schemas.microsoft.com/office/powerpoint/2010/main" val="771885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Bilde 6" descr="erfaringskompetanse+helenavnet.jpg">
            <a:extLst>
              <a:ext uri="{FF2B5EF4-FFF2-40B4-BE49-F238E27FC236}">
                <a16:creationId xmlns:a16="http://schemas.microsoft.com/office/drawing/2014/main" id="{D9A2A373-5744-0224-5217-7D3A93E416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5929313"/>
            <a:ext cx="2428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Plassholder for tittel 1">
            <a:extLst>
              <a:ext uri="{FF2B5EF4-FFF2-40B4-BE49-F238E27FC236}">
                <a16:creationId xmlns:a16="http://schemas.microsoft.com/office/drawing/2014/main" id="{22AE9167-11B7-0620-4A6C-8173799E1FF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6148" name="Plassholder for tekst 2">
            <a:extLst>
              <a:ext uri="{FF2B5EF4-FFF2-40B4-BE49-F238E27FC236}">
                <a16:creationId xmlns:a16="http://schemas.microsoft.com/office/drawing/2014/main" id="{37D27C1D-2008-53F0-218D-D5247E4F261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5" name="Plassholder for dato 6">
            <a:extLst>
              <a:ext uri="{FF2B5EF4-FFF2-40B4-BE49-F238E27FC236}">
                <a16:creationId xmlns:a16="http://schemas.microsoft.com/office/drawing/2014/main" id="{8F542A6E-BDD1-83CF-F553-E4B800B24927}"/>
              </a:ext>
            </a:extLst>
          </p:cNvPr>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defRPr sz="1800">
                <a:latin typeface="+mn-lt"/>
              </a:defRPr>
            </a:lvl1pPr>
          </a:lstStyle>
          <a:p>
            <a:pPr>
              <a:defRPr/>
            </a:pPr>
            <a:endParaRPr lang="nb-NO"/>
          </a:p>
        </p:txBody>
      </p:sp>
      <p:sp>
        <p:nvSpPr>
          <p:cNvPr id="6" name="Plassholder for bunntekst 7">
            <a:extLst>
              <a:ext uri="{FF2B5EF4-FFF2-40B4-BE49-F238E27FC236}">
                <a16:creationId xmlns:a16="http://schemas.microsoft.com/office/drawing/2014/main" id="{948BABFF-72E3-34B2-FE82-DE2357F06FE1}"/>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defRPr>
            </a:lvl1pPr>
          </a:lstStyle>
          <a:p>
            <a:pPr>
              <a:defRPr/>
            </a:pPr>
            <a:r>
              <a:rPr lang="nb-NO"/>
              <a:t>Nasjonalt senter for erfaringskompetanse innen psykisk helse</a:t>
            </a:r>
          </a:p>
        </p:txBody>
      </p:sp>
      <p:sp>
        <p:nvSpPr>
          <p:cNvPr id="7" name="Plassholder for lysbildenummer 8">
            <a:extLst>
              <a:ext uri="{FF2B5EF4-FFF2-40B4-BE49-F238E27FC236}">
                <a16:creationId xmlns:a16="http://schemas.microsoft.com/office/drawing/2014/main" id="{43317BDA-514E-EE47-49C0-59834F205F5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mn-lt"/>
              </a:defRPr>
            </a:lvl1pPr>
          </a:lstStyle>
          <a:p>
            <a:pPr>
              <a:defRPr/>
            </a:pPr>
            <a:fld id="{D9DDE28B-E662-4997-85F3-43414C998CED}" type="slidenum">
              <a:rPr lang="nb-NO" altLang="nb-NO"/>
              <a:pPr>
                <a:defRPr/>
              </a:pPr>
              <a:t>‹#›</a:t>
            </a:fld>
            <a:endParaRPr lang="nb-NO" altLang="nb-NO"/>
          </a:p>
        </p:txBody>
      </p:sp>
    </p:spTree>
    <p:extLst>
      <p:ext uri="{BB962C8B-B14F-4D97-AF65-F5344CB8AC3E}">
        <p14:creationId xmlns:p14="http://schemas.microsoft.com/office/powerpoint/2010/main" val="11025503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kbtkompetanse.no/"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www.tandfonline.com/servlet/linkout?suffix=CIT0003&amp;dbid=16&amp;doi=10.1080/15017419.2016.1222305&amp;key=10.1017/S1474746402000222" TargetMode="External"/><Relationship Id="rId2" Type="http://schemas.openxmlformats.org/officeDocument/2006/relationships/hyperlink" Target="http://www.tandfonline.com/author/"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Autofit/>
          </a:bodyPr>
          <a:lstStyle/>
          <a:p>
            <a:pPr algn="ctr"/>
            <a:r>
              <a:rPr lang="nb-NO" sz="2800" dirty="0"/>
              <a:t>Sluttbrukernes stemme i evaluering av offentlige tjenester </a:t>
            </a:r>
          </a:p>
        </p:txBody>
      </p:sp>
      <p:sp>
        <p:nvSpPr>
          <p:cNvPr id="3" name="Undertittel 2"/>
          <p:cNvSpPr>
            <a:spLocks noGrp="1"/>
          </p:cNvSpPr>
          <p:nvPr>
            <p:ph type="subTitle" idx="1"/>
          </p:nvPr>
        </p:nvSpPr>
        <p:spPr/>
        <p:txBody>
          <a:bodyPr/>
          <a:lstStyle/>
          <a:p>
            <a:r>
              <a:rPr lang="nb-NO" dirty="0"/>
              <a:t>Daglig leder Dagfinn</a:t>
            </a:r>
            <a:r>
              <a:rPr lang="nb-NO" baseline="0" dirty="0"/>
              <a:t> Bjørgen</a:t>
            </a:r>
            <a:endParaRPr lang="nb-NO" dirty="0"/>
          </a:p>
        </p:txBody>
      </p:sp>
    </p:spTree>
    <p:extLst>
      <p:ext uri="{BB962C8B-B14F-4D97-AF65-F5344CB8AC3E}">
        <p14:creationId xmlns:p14="http://schemas.microsoft.com/office/powerpoint/2010/main" val="149615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4"/>
          <p:cNvSpPr>
            <a:spLocks noGrp="1"/>
          </p:cNvSpPr>
          <p:nvPr>
            <p:ph type="title"/>
          </p:nvPr>
        </p:nvSpPr>
        <p:spPr/>
        <p:txBody>
          <a:bodyPr/>
          <a:lstStyle/>
          <a:p>
            <a:r>
              <a:rPr lang="nb-NO" altLang="nb-NO" dirty="0"/>
              <a:t>Å forske på eller evaluere tjenester </a:t>
            </a:r>
            <a:br>
              <a:rPr lang="nb-NO" altLang="nb-NO" dirty="0"/>
            </a:br>
            <a:r>
              <a:rPr lang="nb-NO" altLang="nb-NO" dirty="0"/>
              <a:t>til de som mottar hjelp</a:t>
            </a:r>
          </a:p>
        </p:txBody>
      </p:sp>
      <p:sp>
        <p:nvSpPr>
          <p:cNvPr id="32771" name="Plassholder for innhold 5"/>
          <p:cNvSpPr>
            <a:spLocks noGrp="1"/>
          </p:cNvSpPr>
          <p:nvPr>
            <p:ph idx="1"/>
          </p:nvPr>
        </p:nvSpPr>
        <p:spPr/>
        <p:txBody>
          <a:bodyPr/>
          <a:lstStyle/>
          <a:p>
            <a:r>
              <a:rPr lang="nb-NO" altLang="nb-NO" dirty="0"/>
              <a:t>Vanskelig å kunne ta imot hjelp som kan være stigmatiserende av helsearbeider i kommunen. </a:t>
            </a:r>
          </a:p>
          <a:p>
            <a:r>
              <a:rPr lang="nb-NO" altLang="nb-NO" dirty="0"/>
              <a:t>Det er ikke lett å være i en «risikogruppe» – som er i seg selv stigmatiserende. </a:t>
            </a:r>
          </a:p>
          <a:p>
            <a:r>
              <a:rPr lang="nb-NO" altLang="nb-NO" dirty="0"/>
              <a:t>Eksempel på normalisering gjennom å få tilbud i barselavdeling. </a:t>
            </a:r>
          </a:p>
          <a:p>
            <a:endParaRPr lang="nb-NO" altLang="nb-NO" dirty="0"/>
          </a:p>
        </p:txBody>
      </p:sp>
    </p:spTree>
    <p:extLst>
      <p:ext uri="{BB962C8B-B14F-4D97-AF65-F5344CB8AC3E}">
        <p14:creationId xmlns:p14="http://schemas.microsoft.com/office/powerpoint/2010/main" val="417348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Stigma – skam </a:t>
            </a:r>
          </a:p>
        </p:txBody>
      </p:sp>
      <p:sp>
        <p:nvSpPr>
          <p:cNvPr id="3" name="Plassholder for innhold 2"/>
          <p:cNvSpPr>
            <a:spLocks noGrp="1"/>
          </p:cNvSpPr>
          <p:nvPr>
            <p:ph sz="half" idx="1"/>
          </p:nvPr>
        </p:nvSpPr>
        <p:spPr>
          <a:xfrm>
            <a:off x="457200" y="1412776"/>
            <a:ext cx="5410944" cy="4835625"/>
          </a:xfrm>
        </p:spPr>
        <p:txBody>
          <a:bodyPr>
            <a:normAutofit fontScale="92500" lnSpcReduction="10000"/>
          </a:bodyPr>
          <a:lstStyle/>
          <a:p>
            <a:r>
              <a:rPr lang="nb-NO" b="1" dirty="0"/>
              <a:t>Når vi skammer oss for mye</a:t>
            </a:r>
          </a:p>
          <a:p>
            <a:r>
              <a:rPr lang="nb-NO" dirty="0"/>
              <a:t>Skamfølelsen er vanskelig å gripe tak i, men kan farge hele ens vesen, skriver Johanne </a:t>
            </a:r>
            <a:r>
              <a:rPr lang="nb-NO" dirty="0" err="1"/>
              <a:t>Rogndal</a:t>
            </a:r>
            <a:r>
              <a:rPr lang="nb-NO" dirty="0"/>
              <a:t>.</a:t>
            </a:r>
          </a:p>
          <a:p>
            <a:endParaRPr lang="nb-NO" b="1" dirty="0"/>
          </a:p>
          <a:p>
            <a:r>
              <a:rPr lang="nb-NO" b="1" dirty="0"/>
              <a:t>SKAM:</a:t>
            </a:r>
            <a:r>
              <a:rPr lang="nb-NO" dirty="0"/>
              <a:t> Når vi ikke erkjenner skamfølelsen i oss, gir vi skammen mer makt over livet vårt, skriver</a:t>
            </a:r>
            <a:br>
              <a:rPr lang="nb-NO" b="1" dirty="0"/>
            </a:br>
            <a:br>
              <a:rPr lang="nb-NO" dirty="0"/>
            </a:br>
            <a:endParaRPr lang="nb-NO" dirty="0"/>
          </a:p>
          <a:p>
            <a:r>
              <a:rPr lang="nb-NO" dirty="0"/>
              <a:t>Psykologisk.no Sist oppdatert: 17.07.17  Publisert: 04.03.17</a:t>
            </a:r>
          </a:p>
          <a:p>
            <a:endParaRPr lang="nb-NO" dirty="0"/>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90144" y="2483569"/>
            <a:ext cx="2496656" cy="166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86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a:t>Makt</a:t>
            </a:r>
            <a:r>
              <a:rPr lang="en-US" dirty="0"/>
              <a:t> I </a:t>
            </a:r>
            <a:r>
              <a:rPr lang="en-US" dirty="0" err="1"/>
              <a:t>relasjoner</a:t>
            </a:r>
            <a:endParaRPr lang="en-US" dirty="0"/>
          </a:p>
        </p:txBody>
      </p:sp>
      <p:sp>
        <p:nvSpPr>
          <p:cNvPr id="3" name="Plassholder for innhold 2"/>
          <p:cNvSpPr>
            <a:spLocks noGrp="1"/>
          </p:cNvSpPr>
          <p:nvPr>
            <p:ph idx="1"/>
          </p:nvPr>
        </p:nvSpPr>
        <p:spPr/>
        <p:txBody>
          <a:bodyPr/>
          <a:lstStyle/>
          <a:p>
            <a:r>
              <a:rPr lang="nb-NO" i="1" dirty="0"/>
              <a:t>«alltid litt sånn frykt for at hvis æ si </a:t>
            </a:r>
            <a:r>
              <a:rPr lang="nb-NO" i="1" dirty="0" err="1"/>
              <a:t>noka</a:t>
            </a:r>
            <a:r>
              <a:rPr lang="nb-NO" i="1" dirty="0"/>
              <a:t> dumt så kan dem ring te </a:t>
            </a:r>
            <a:r>
              <a:rPr lang="nb-NO" i="1" dirty="0" err="1"/>
              <a:t>lægen</a:t>
            </a:r>
            <a:r>
              <a:rPr lang="nb-NO" i="1" dirty="0"/>
              <a:t> eller si et eller annet til </a:t>
            </a:r>
            <a:r>
              <a:rPr lang="nb-NO" i="1" dirty="0" err="1"/>
              <a:t>lægen</a:t>
            </a:r>
            <a:r>
              <a:rPr lang="nb-NO" i="1" dirty="0"/>
              <a:t> og…æ veit ikke æ…øke dosen min, eller…</a:t>
            </a:r>
            <a:r>
              <a:rPr lang="nb-NO" i="1" dirty="0" err="1"/>
              <a:t>ehhh</a:t>
            </a:r>
            <a:r>
              <a:rPr lang="nb-NO" i="1" dirty="0"/>
              <a:t>, ja, skriv </a:t>
            </a:r>
            <a:r>
              <a:rPr lang="nb-NO" i="1" dirty="0" err="1"/>
              <a:t>nokka</a:t>
            </a:r>
            <a:r>
              <a:rPr lang="nb-NO" i="1" dirty="0"/>
              <a:t> i rapporten»</a:t>
            </a:r>
          </a:p>
          <a:p>
            <a:endParaRPr lang="nb-NO" i="1" dirty="0"/>
          </a:p>
          <a:p>
            <a:r>
              <a:rPr lang="nb-NO" i="1" dirty="0"/>
              <a:t>Forskere eller </a:t>
            </a:r>
            <a:r>
              <a:rPr lang="nb-NO" i="1" dirty="0" err="1"/>
              <a:t>evaluatører</a:t>
            </a:r>
            <a:r>
              <a:rPr lang="nb-NO" i="1" dirty="0"/>
              <a:t> har makt i form av sin posisjon, utdanning og hva de representerer gjennom dette.  </a:t>
            </a:r>
          </a:p>
        </p:txBody>
      </p:sp>
    </p:spTree>
    <p:extLst>
      <p:ext uri="{BB962C8B-B14F-4D97-AF65-F5344CB8AC3E}">
        <p14:creationId xmlns:p14="http://schemas.microsoft.com/office/powerpoint/2010/main" val="100204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Stigma – skam </a:t>
            </a:r>
          </a:p>
        </p:txBody>
      </p:sp>
      <p:sp>
        <p:nvSpPr>
          <p:cNvPr id="3" name="Plassholder for innhold 2"/>
          <p:cNvSpPr>
            <a:spLocks noGrp="1"/>
          </p:cNvSpPr>
          <p:nvPr>
            <p:ph sz="half" idx="1"/>
          </p:nvPr>
        </p:nvSpPr>
        <p:spPr>
          <a:xfrm>
            <a:off x="457200" y="1412776"/>
            <a:ext cx="5410944" cy="4835625"/>
          </a:xfrm>
        </p:spPr>
        <p:txBody>
          <a:bodyPr>
            <a:normAutofit fontScale="92500" lnSpcReduction="10000"/>
          </a:bodyPr>
          <a:lstStyle/>
          <a:p>
            <a:r>
              <a:rPr lang="nb-NO" b="1" dirty="0"/>
              <a:t>Når vi skammer oss for mye</a:t>
            </a:r>
          </a:p>
          <a:p>
            <a:r>
              <a:rPr lang="nb-NO" dirty="0"/>
              <a:t>Skamfølelsen er vanskelig å gripe tak i, men kan farge hele ens vesen, skriver Johanne </a:t>
            </a:r>
            <a:r>
              <a:rPr lang="nb-NO" dirty="0" err="1"/>
              <a:t>Rogndal</a:t>
            </a:r>
            <a:r>
              <a:rPr lang="nb-NO" dirty="0"/>
              <a:t>.</a:t>
            </a:r>
          </a:p>
          <a:p>
            <a:endParaRPr lang="nb-NO" b="1" dirty="0"/>
          </a:p>
          <a:p>
            <a:r>
              <a:rPr lang="nb-NO" b="1" dirty="0"/>
              <a:t>SKAM:</a:t>
            </a:r>
            <a:r>
              <a:rPr lang="nb-NO" dirty="0"/>
              <a:t> Når vi ikke erkjenner skamfølelsen i oss, gir vi skammen mer makt over livet vårt, skriver</a:t>
            </a:r>
            <a:br>
              <a:rPr lang="nb-NO" b="1" dirty="0"/>
            </a:br>
            <a:br>
              <a:rPr lang="nb-NO" dirty="0"/>
            </a:br>
            <a:endParaRPr lang="nb-NO" dirty="0"/>
          </a:p>
          <a:p>
            <a:r>
              <a:rPr lang="nb-NO" dirty="0"/>
              <a:t>Psykologisk.no Sist oppdatert: 17.07.17  Publisert: 04.03.17</a:t>
            </a:r>
          </a:p>
          <a:p>
            <a:endParaRPr lang="nb-NO" dirty="0"/>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90144" y="2483569"/>
            <a:ext cx="2496656" cy="166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17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a:t>Makt</a:t>
            </a:r>
            <a:r>
              <a:rPr lang="en-US" dirty="0"/>
              <a:t> I </a:t>
            </a:r>
            <a:r>
              <a:rPr lang="en-US" dirty="0" err="1"/>
              <a:t>relasjoner</a:t>
            </a:r>
            <a:endParaRPr lang="en-US" dirty="0"/>
          </a:p>
        </p:txBody>
      </p:sp>
      <p:sp>
        <p:nvSpPr>
          <p:cNvPr id="3" name="Plassholder for innhold 2"/>
          <p:cNvSpPr>
            <a:spLocks noGrp="1"/>
          </p:cNvSpPr>
          <p:nvPr>
            <p:ph idx="1"/>
          </p:nvPr>
        </p:nvSpPr>
        <p:spPr/>
        <p:txBody>
          <a:bodyPr/>
          <a:lstStyle/>
          <a:p>
            <a:r>
              <a:rPr lang="nb-NO" i="1" dirty="0"/>
              <a:t>«alltid litt sånn frykt for at hvis æ si </a:t>
            </a:r>
            <a:r>
              <a:rPr lang="nb-NO" i="1" dirty="0" err="1"/>
              <a:t>noka</a:t>
            </a:r>
            <a:r>
              <a:rPr lang="nb-NO" i="1" dirty="0"/>
              <a:t> dumt så kan dem ring te </a:t>
            </a:r>
            <a:r>
              <a:rPr lang="nb-NO" i="1" dirty="0" err="1"/>
              <a:t>lægen</a:t>
            </a:r>
            <a:r>
              <a:rPr lang="nb-NO" i="1" dirty="0"/>
              <a:t> eller si et eller annet til </a:t>
            </a:r>
            <a:r>
              <a:rPr lang="nb-NO" i="1" dirty="0" err="1"/>
              <a:t>lægen</a:t>
            </a:r>
            <a:r>
              <a:rPr lang="nb-NO" i="1" dirty="0"/>
              <a:t> og…æ veit ikke æ…øke dosen min, eller…</a:t>
            </a:r>
            <a:r>
              <a:rPr lang="nb-NO" i="1" dirty="0" err="1"/>
              <a:t>ehhh</a:t>
            </a:r>
            <a:r>
              <a:rPr lang="nb-NO" i="1" dirty="0"/>
              <a:t>, ja, skriv </a:t>
            </a:r>
            <a:r>
              <a:rPr lang="nb-NO" i="1" dirty="0" err="1"/>
              <a:t>nokka</a:t>
            </a:r>
            <a:r>
              <a:rPr lang="nb-NO" i="1" dirty="0"/>
              <a:t> i rapporten»</a:t>
            </a:r>
          </a:p>
          <a:p>
            <a:endParaRPr lang="nb-NO" i="1" dirty="0"/>
          </a:p>
          <a:p>
            <a:r>
              <a:rPr lang="nb-NO" i="1" dirty="0"/>
              <a:t>Forskere eller </a:t>
            </a:r>
            <a:r>
              <a:rPr lang="nb-NO" i="1" dirty="0" err="1"/>
              <a:t>evaluatører</a:t>
            </a:r>
            <a:r>
              <a:rPr lang="nb-NO" i="1" dirty="0"/>
              <a:t> har makt i form av sin posisjon, utdanning og hva de representerer gjennom dette.  </a:t>
            </a:r>
          </a:p>
        </p:txBody>
      </p:sp>
    </p:spTree>
    <p:extLst>
      <p:ext uri="{BB962C8B-B14F-4D97-AF65-F5344CB8AC3E}">
        <p14:creationId xmlns:p14="http://schemas.microsoft.com/office/powerpoint/2010/main" val="9318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tel 5"/>
          <p:cNvSpPr>
            <a:spLocks noGrp="1"/>
          </p:cNvSpPr>
          <p:nvPr>
            <p:ph type="title"/>
          </p:nvPr>
        </p:nvSpPr>
        <p:spPr>
          <a:xfrm>
            <a:off x="886460" y="48995"/>
            <a:ext cx="7213932" cy="715709"/>
          </a:xfrm>
        </p:spPr>
        <p:txBody>
          <a:bodyPr/>
          <a:lstStyle/>
          <a:p>
            <a:r>
              <a:rPr lang="nb-NO" sz="2800" dirty="0"/>
              <a:t>Litteratur</a:t>
            </a:r>
          </a:p>
        </p:txBody>
      </p:sp>
      <p:pic>
        <p:nvPicPr>
          <p:cNvPr id="20482" name="Plassholder for innhold 4"/>
          <p:cNvPicPr>
            <a:picLocks noGrp="1" noChangeAspect="1"/>
          </p:cNvPicPr>
          <p:nvPr>
            <p:ph sz="half" idx="1"/>
          </p:nvPr>
        </p:nvPicPr>
        <p:blipFill>
          <a:blip r:embed="rId2"/>
          <a:srcRect/>
          <a:stretch>
            <a:fillRect/>
          </a:stretch>
        </p:blipFill>
        <p:spPr>
          <a:xfrm>
            <a:off x="785323" y="880486"/>
            <a:ext cx="2206797" cy="3096344"/>
          </a:xfrm>
        </p:spPr>
      </p:pic>
      <p:pic>
        <p:nvPicPr>
          <p:cNvPr id="20483" name="Plassholder for innhold 3"/>
          <p:cNvPicPr>
            <a:picLocks noGrp="1" noChangeAspect="1"/>
          </p:cNvPicPr>
          <p:nvPr>
            <p:ph sz="half" idx="2"/>
          </p:nvPr>
        </p:nvPicPr>
        <p:blipFill>
          <a:blip r:embed="rId3"/>
          <a:stretch>
            <a:fillRect/>
          </a:stretch>
        </p:blipFill>
        <p:spPr>
          <a:xfrm>
            <a:off x="6533966" y="421178"/>
            <a:ext cx="1841679" cy="2669817"/>
          </a:xfrm>
        </p:spPr>
      </p:pic>
      <p:pic>
        <p:nvPicPr>
          <p:cNvPr id="11" name="Bilde 10">
            <a:extLst>
              <a:ext uri="{FF2B5EF4-FFF2-40B4-BE49-F238E27FC236}">
                <a16:creationId xmlns:a16="http://schemas.microsoft.com/office/drawing/2014/main" id="{2EFDDEFD-12E8-4566-DAFA-EAD448C21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387884"/>
            <a:ext cx="1751131" cy="2618411"/>
          </a:xfrm>
          <a:prstGeom prst="rect">
            <a:avLst/>
          </a:prstGeom>
        </p:spPr>
      </p:pic>
      <p:pic>
        <p:nvPicPr>
          <p:cNvPr id="12" name="Plassholder for innhold 4">
            <a:extLst>
              <a:ext uri="{FF2B5EF4-FFF2-40B4-BE49-F238E27FC236}">
                <a16:creationId xmlns:a16="http://schemas.microsoft.com/office/drawing/2014/main" id="{7DE7759E-0EC3-20C8-AA9F-EE9E220797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9149" y="421178"/>
            <a:ext cx="1745020" cy="2671059"/>
          </a:xfrm>
          <a:prstGeom prst="rect">
            <a:avLst/>
          </a:prstGeom>
        </p:spPr>
      </p:pic>
      <p:pic>
        <p:nvPicPr>
          <p:cNvPr id="13" name="Picture 2">
            <a:extLst>
              <a:ext uri="{FF2B5EF4-FFF2-40B4-BE49-F238E27FC236}">
                <a16:creationId xmlns:a16="http://schemas.microsoft.com/office/drawing/2014/main" id="{1F247884-ACA9-BA48-CEE1-CB6432CEE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148" y="3387884"/>
            <a:ext cx="1745019" cy="261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Bilde 1">
            <a:extLst>
              <a:ext uri="{FF2B5EF4-FFF2-40B4-BE49-F238E27FC236}">
                <a16:creationId xmlns:a16="http://schemas.microsoft.com/office/drawing/2014/main" id="{547A8258-DB1F-D60E-EFA3-C2169C610EDF}"/>
              </a:ext>
            </a:extLst>
          </p:cNvPr>
          <p:cNvPicPr>
            <a:picLocks noChangeAspect="1"/>
          </p:cNvPicPr>
          <p:nvPr/>
        </p:nvPicPr>
        <p:blipFill>
          <a:blip r:embed="rId7"/>
          <a:stretch>
            <a:fillRect/>
          </a:stretch>
        </p:blipFill>
        <p:spPr>
          <a:xfrm>
            <a:off x="2464787" y="3489663"/>
            <a:ext cx="1675839" cy="2515750"/>
          </a:xfrm>
          <a:prstGeom prst="rect">
            <a:avLst/>
          </a:prstGeom>
        </p:spPr>
      </p:pic>
    </p:spTree>
    <p:extLst>
      <p:ext uri="{BB962C8B-B14F-4D97-AF65-F5344CB8AC3E}">
        <p14:creationId xmlns:p14="http://schemas.microsoft.com/office/powerpoint/2010/main" val="113989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4">
            <a:extLst>
              <a:ext uri="{FF2B5EF4-FFF2-40B4-BE49-F238E27FC236}">
                <a16:creationId xmlns:a16="http://schemas.microsoft.com/office/drawing/2014/main" id="{6769E335-E24A-6001-D979-7275DF5202C9}"/>
              </a:ext>
            </a:extLst>
          </p:cNvPr>
          <p:cNvSpPr>
            <a:spLocks noChangeShapeType="1"/>
          </p:cNvSpPr>
          <p:nvPr/>
        </p:nvSpPr>
        <p:spPr bwMode="auto">
          <a:xfrm flipV="1">
            <a:off x="2124075" y="333375"/>
            <a:ext cx="0" cy="4895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7" name="Line 5">
            <a:extLst>
              <a:ext uri="{FF2B5EF4-FFF2-40B4-BE49-F238E27FC236}">
                <a16:creationId xmlns:a16="http://schemas.microsoft.com/office/drawing/2014/main" id="{333268AA-CA1C-47C7-C22D-2545DD47B214}"/>
              </a:ext>
            </a:extLst>
          </p:cNvPr>
          <p:cNvSpPr>
            <a:spLocks noChangeShapeType="1"/>
          </p:cNvSpPr>
          <p:nvPr/>
        </p:nvSpPr>
        <p:spPr bwMode="auto">
          <a:xfrm>
            <a:off x="2124075" y="5300663"/>
            <a:ext cx="65516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8" name="Text Box 6">
            <a:extLst>
              <a:ext uri="{FF2B5EF4-FFF2-40B4-BE49-F238E27FC236}">
                <a16:creationId xmlns:a16="http://schemas.microsoft.com/office/drawing/2014/main" id="{52C80EE5-B375-51EC-8941-411EE07CECD8}"/>
              </a:ext>
            </a:extLst>
          </p:cNvPr>
          <p:cNvSpPr txBox="1">
            <a:spLocks noChangeArrowheads="1"/>
          </p:cNvSpPr>
          <p:nvPr/>
        </p:nvSpPr>
        <p:spPr bwMode="auto">
          <a:xfrm>
            <a:off x="1908175" y="285273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0" name="Oval 8">
            <a:extLst>
              <a:ext uri="{FF2B5EF4-FFF2-40B4-BE49-F238E27FC236}">
                <a16:creationId xmlns:a16="http://schemas.microsoft.com/office/drawing/2014/main" id="{FFB4228C-79B3-4914-E359-0EED291A7313}"/>
              </a:ext>
            </a:extLst>
          </p:cNvPr>
          <p:cNvSpPr>
            <a:spLocks noChangeArrowheads="1"/>
          </p:cNvSpPr>
          <p:nvPr/>
        </p:nvSpPr>
        <p:spPr bwMode="auto">
          <a:xfrm>
            <a:off x="2771775" y="2565400"/>
            <a:ext cx="2592388"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Samarbeidsforskning</a:t>
            </a:r>
          </a:p>
        </p:txBody>
      </p:sp>
      <p:sp>
        <p:nvSpPr>
          <p:cNvPr id="3081" name="Oval 9">
            <a:extLst>
              <a:ext uri="{FF2B5EF4-FFF2-40B4-BE49-F238E27FC236}">
                <a16:creationId xmlns:a16="http://schemas.microsoft.com/office/drawing/2014/main" id="{099D5E47-07B8-0B4C-FB72-911613A2896B}"/>
              </a:ext>
            </a:extLst>
          </p:cNvPr>
          <p:cNvSpPr>
            <a:spLocks noChangeArrowheads="1"/>
          </p:cNvSpPr>
          <p:nvPr/>
        </p:nvSpPr>
        <p:spPr bwMode="auto">
          <a:xfrm>
            <a:off x="5508625" y="2205038"/>
            <a:ext cx="2520950"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Brukerledet forskning</a:t>
            </a:r>
          </a:p>
        </p:txBody>
      </p:sp>
      <p:sp>
        <p:nvSpPr>
          <p:cNvPr id="3082" name="Oval 10">
            <a:extLst>
              <a:ext uri="{FF2B5EF4-FFF2-40B4-BE49-F238E27FC236}">
                <a16:creationId xmlns:a16="http://schemas.microsoft.com/office/drawing/2014/main" id="{913E94C6-DB8C-B820-F4BB-D5D7465C0FA9}"/>
              </a:ext>
            </a:extLst>
          </p:cNvPr>
          <p:cNvSpPr>
            <a:spLocks noChangeArrowheads="1"/>
          </p:cNvSpPr>
          <p:nvPr/>
        </p:nvSpPr>
        <p:spPr bwMode="auto">
          <a:xfrm>
            <a:off x="2411413" y="3860800"/>
            <a:ext cx="2305050" cy="12255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Brukerinvolvering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forskning</a:t>
            </a:r>
          </a:p>
        </p:txBody>
      </p:sp>
      <p:sp>
        <p:nvSpPr>
          <p:cNvPr id="3083" name="Oval 11">
            <a:extLst>
              <a:ext uri="{FF2B5EF4-FFF2-40B4-BE49-F238E27FC236}">
                <a16:creationId xmlns:a16="http://schemas.microsoft.com/office/drawing/2014/main" id="{8FC08775-E71E-8C7E-1048-D662FB5C3DAB}"/>
              </a:ext>
            </a:extLst>
          </p:cNvPr>
          <p:cNvSpPr>
            <a:spLocks noChangeArrowheads="1"/>
          </p:cNvSpPr>
          <p:nvPr/>
        </p:nvSpPr>
        <p:spPr bwMode="auto">
          <a:xfrm>
            <a:off x="5435600" y="765175"/>
            <a:ext cx="2663825" cy="10810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Brukerkontrollert</a:t>
            </a:r>
          </a:p>
        </p:txBody>
      </p:sp>
      <p:sp>
        <p:nvSpPr>
          <p:cNvPr id="3085" name="Rectangle 13">
            <a:extLst>
              <a:ext uri="{FF2B5EF4-FFF2-40B4-BE49-F238E27FC236}">
                <a16:creationId xmlns:a16="http://schemas.microsoft.com/office/drawing/2014/main" id="{5B58269A-D198-881E-89F4-48D654D51B56}"/>
              </a:ext>
            </a:extLst>
          </p:cNvPr>
          <p:cNvSpPr>
            <a:spLocks noChangeArrowheads="1"/>
          </p:cNvSpPr>
          <p:nvPr/>
        </p:nvSpPr>
        <p:spPr bwMode="auto">
          <a:xfrm rot="16200000">
            <a:off x="287338" y="2600325"/>
            <a:ext cx="25923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Grad av innflytelse</a:t>
            </a:r>
          </a:p>
        </p:txBody>
      </p:sp>
      <p:sp>
        <p:nvSpPr>
          <p:cNvPr id="3086" name="Rectangle 14">
            <a:extLst>
              <a:ext uri="{FF2B5EF4-FFF2-40B4-BE49-F238E27FC236}">
                <a16:creationId xmlns:a16="http://schemas.microsoft.com/office/drawing/2014/main" id="{33DCDCAF-CA62-7773-F811-720EDE0C0D91}"/>
              </a:ext>
            </a:extLst>
          </p:cNvPr>
          <p:cNvSpPr>
            <a:spLocks noChangeArrowheads="1"/>
          </p:cNvSpPr>
          <p:nvPr/>
        </p:nvSpPr>
        <p:spPr bwMode="auto">
          <a:xfrm>
            <a:off x="3276600" y="5516563"/>
            <a:ext cx="32400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Grad av deltakelse</a:t>
            </a:r>
          </a:p>
        </p:txBody>
      </p:sp>
      <p:sp>
        <p:nvSpPr>
          <p:cNvPr id="3087" name="Rectangle 15">
            <a:extLst>
              <a:ext uri="{FF2B5EF4-FFF2-40B4-BE49-F238E27FC236}">
                <a16:creationId xmlns:a16="http://schemas.microsoft.com/office/drawing/2014/main" id="{1D004C37-600C-DA1F-D941-519DD4D5A8B8}"/>
              </a:ext>
            </a:extLst>
          </p:cNvPr>
          <p:cNvSpPr>
            <a:spLocks noChangeArrowheads="1"/>
          </p:cNvSpPr>
          <p:nvPr/>
        </p:nvSpPr>
        <p:spPr bwMode="auto">
          <a:xfrm>
            <a:off x="7812088" y="5445125"/>
            <a:ext cx="5048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Høy</a:t>
            </a:r>
          </a:p>
        </p:txBody>
      </p:sp>
      <p:sp>
        <p:nvSpPr>
          <p:cNvPr id="3088" name="Rectangle 16">
            <a:extLst>
              <a:ext uri="{FF2B5EF4-FFF2-40B4-BE49-F238E27FC236}">
                <a16:creationId xmlns:a16="http://schemas.microsoft.com/office/drawing/2014/main" id="{2A5B72D7-2D29-7D73-E86C-6544ED11E2BE}"/>
              </a:ext>
            </a:extLst>
          </p:cNvPr>
          <p:cNvSpPr>
            <a:spLocks noChangeArrowheads="1"/>
          </p:cNvSpPr>
          <p:nvPr/>
        </p:nvSpPr>
        <p:spPr bwMode="auto">
          <a:xfrm>
            <a:off x="1476375" y="5373688"/>
            <a:ext cx="5762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Lav</a:t>
            </a:r>
          </a:p>
        </p:txBody>
      </p:sp>
      <p:sp>
        <p:nvSpPr>
          <p:cNvPr id="3093" name="Rectangle 21">
            <a:extLst>
              <a:ext uri="{FF2B5EF4-FFF2-40B4-BE49-F238E27FC236}">
                <a16:creationId xmlns:a16="http://schemas.microsoft.com/office/drawing/2014/main" id="{A021ECB4-ABE3-1E44-875D-BEB030F64CAB}"/>
              </a:ext>
            </a:extLst>
          </p:cNvPr>
          <p:cNvSpPr>
            <a:spLocks noChangeArrowheads="1"/>
          </p:cNvSpPr>
          <p:nvPr/>
        </p:nvSpPr>
        <p:spPr bwMode="auto">
          <a:xfrm>
            <a:off x="1403350" y="476250"/>
            <a:ext cx="5048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800" b="0" i="0" u="none" strike="noStrike" kern="1200" cap="none" spc="0" normalizeH="0" baseline="0" noProof="0">
                <a:ln>
                  <a:noFill/>
                </a:ln>
                <a:solidFill>
                  <a:prstClr val="black"/>
                </a:solidFill>
                <a:effectLst/>
                <a:uLnTx/>
                <a:uFillTx/>
                <a:latin typeface="Calibri" panose="020F0502020204030204"/>
                <a:ea typeface="+mn-ea"/>
                <a:cs typeface="+mn-cs"/>
              </a:rPr>
              <a:t>Høy</a:t>
            </a:r>
          </a:p>
        </p:txBody>
      </p:sp>
    </p:spTree>
    <p:extLst>
      <p:ext uri="{BB962C8B-B14F-4D97-AF65-F5344CB8AC3E}">
        <p14:creationId xmlns:p14="http://schemas.microsoft.com/office/powerpoint/2010/main" val="4158068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222250"/>
            <a:ext cx="8147124" cy="1118518"/>
          </a:xfrm>
          <a:ln>
            <a:noFill/>
          </a:ln>
        </p:spPr>
        <p:txBody>
          <a:bodyPr>
            <a:normAutofit/>
          </a:bodyPr>
          <a:lstStyle/>
          <a:p>
            <a:r>
              <a:rPr lang="en-US" sz="2400" dirty="0"/>
              <a:t>Towards a tinkering participatory research method in mental health</a:t>
            </a:r>
            <a:br>
              <a:rPr lang="en-US" sz="2400" dirty="0"/>
            </a:br>
            <a:r>
              <a:rPr lang="en-US" sz="2400" dirty="0"/>
              <a:t>- </a:t>
            </a:r>
            <a:r>
              <a:rPr lang="en-US" sz="1600" dirty="0"/>
              <a:t>Olav </a:t>
            </a:r>
            <a:r>
              <a:rPr lang="en-US" sz="1600" dirty="0" err="1"/>
              <a:t>Tangvald</a:t>
            </a:r>
            <a:r>
              <a:rPr lang="en-US" sz="1600" dirty="0"/>
              <a:t>-Pedersen &amp; Rob </a:t>
            </a:r>
            <a:r>
              <a:rPr lang="en-US" sz="1600" dirty="0" err="1"/>
              <a:t>Bongaardt</a:t>
            </a:r>
            <a:r>
              <a:rPr lang="en-US" sz="1600" dirty="0"/>
              <a:t> (2016)</a:t>
            </a:r>
            <a:endParaRPr lang="nb-NO" sz="24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34267" y="1443322"/>
            <a:ext cx="2779122" cy="396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4860032" y="2204864"/>
            <a:ext cx="4042668" cy="3878436"/>
          </a:xfrm>
          <a:ln>
            <a:noFill/>
          </a:ln>
        </p:spPr>
        <p:txBody>
          <a:bodyPr>
            <a:normAutofit/>
          </a:bodyPr>
          <a:lstStyle/>
          <a:p>
            <a:pPr marL="0" indent="0" algn="ctr">
              <a:buNone/>
            </a:pPr>
            <a:r>
              <a:rPr lang="en-US" sz="2400" dirty="0" err="1"/>
              <a:t>Beveggrunner</a:t>
            </a:r>
            <a:r>
              <a:rPr lang="en-US" sz="2400" dirty="0"/>
              <a:t> for </a:t>
            </a:r>
            <a:r>
              <a:rPr lang="en-US" sz="2400" dirty="0" err="1"/>
              <a:t>brukerinvolvering</a:t>
            </a:r>
            <a:r>
              <a:rPr lang="en-US" sz="2400" dirty="0"/>
              <a:t> </a:t>
            </a:r>
            <a:r>
              <a:rPr lang="en-US" sz="2400" dirty="0" err="1"/>
              <a:t>i</a:t>
            </a:r>
            <a:r>
              <a:rPr lang="en-US" sz="2400" dirty="0"/>
              <a:t> </a:t>
            </a:r>
            <a:r>
              <a:rPr lang="en-US" sz="2400" dirty="0" err="1"/>
              <a:t>forskning</a:t>
            </a:r>
            <a:endParaRPr lang="en-US" sz="2400" dirty="0"/>
          </a:p>
          <a:p>
            <a:pPr marL="514350" indent="-514350">
              <a:buFont typeface="+mj-lt"/>
              <a:buAutoNum type="arabicPeriod"/>
            </a:pPr>
            <a:r>
              <a:rPr lang="en-US" sz="2400" dirty="0"/>
              <a:t>liberal, market-based ideology, </a:t>
            </a:r>
          </a:p>
          <a:p>
            <a:pPr marL="514350" indent="-514350">
              <a:buFont typeface="+mj-lt"/>
              <a:buAutoNum type="arabicPeriod"/>
            </a:pPr>
            <a:r>
              <a:rPr lang="en-US" sz="2400" dirty="0"/>
              <a:t>a survivor led emancipation-based ideology</a:t>
            </a:r>
          </a:p>
          <a:p>
            <a:pPr marL="514350" indent="-514350">
              <a:buFont typeface="+mj-lt"/>
              <a:buAutoNum type="arabicPeriod"/>
            </a:pPr>
            <a:r>
              <a:rPr lang="en-US" sz="2400" dirty="0"/>
              <a:t>a health-care and education-based ideology. </a:t>
            </a:r>
            <a:endParaRPr lang="nb-NO" sz="2400" dirty="0"/>
          </a:p>
        </p:txBody>
      </p:sp>
    </p:spTree>
    <p:extLst>
      <p:ext uri="{BB962C8B-B14F-4D97-AF65-F5344CB8AC3E}">
        <p14:creationId xmlns:p14="http://schemas.microsoft.com/office/powerpoint/2010/main" val="349466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DD0E0B-9FF0-4B1C-E78E-C29DD8CAE101}"/>
              </a:ext>
            </a:extLst>
          </p:cNvPr>
          <p:cNvSpPr>
            <a:spLocks noGrp="1"/>
          </p:cNvSpPr>
          <p:nvPr>
            <p:ph type="title"/>
          </p:nvPr>
        </p:nvSpPr>
        <p:spPr/>
        <p:txBody>
          <a:bodyPr/>
          <a:lstStyle/>
          <a:p>
            <a:r>
              <a:rPr lang="nb-NO" dirty="0"/>
              <a:t>Public and </a:t>
            </a:r>
            <a:r>
              <a:rPr lang="nb-NO" dirty="0" err="1"/>
              <a:t>Patien</a:t>
            </a:r>
            <a:r>
              <a:rPr lang="nb-NO" dirty="0"/>
              <a:t> </a:t>
            </a:r>
            <a:r>
              <a:rPr lang="nb-NO" dirty="0" err="1"/>
              <a:t>Involvement</a:t>
            </a:r>
            <a:r>
              <a:rPr lang="nb-NO" dirty="0"/>
              <a:t> PPI</a:t>
            </a:r>
          </a:p>
        </p:txBody>
      </p:sp>
      <p:pic>
        <p:nvPicPr>
          <p:cNvPr id="9" name="Plassholder for innhold 8" descr="Et bilde som inneholder tekst&#10;&#10;Automatisk generert beskrivelse">
            <a:extLst>
              <a:ext uri="{FF2B5EF4-FFF2-40B4-BE49-F238E27FC236}">
                <a16:creationId xmlns:a16="http://schemas.microsoft.com/office/drawing/2014/main" id="{8DB76701-DC1C-52F0-EAF4-E59C798DE7E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19" y="1894874"/>
            <a:ext cx="4376635" cy="3118302"/>
          </a:xfrm>
        </p:spPr>
      </p:pic>
      <p:pic>
        <p:nvPicPr>
          <p:cNvPr id="7" name="Plassholder for innhold 6" descr="Et bilde som inneholder tekst&#10;&#10;Automatisk generert beskrivelse">
            <a:extLst>
              <a:ext uri="{FF2B5EF4-FFF2-40B4-BE49-F238E27FC236}">
                <a16:creationId xmlns:a16="http://schemas.microsoft.com/office/drawing/2014/main" id="{A2E5C2A6-1D63-579E-2F0E-10CA7307A9C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879050"/>
            <a:ext cx="4611766" cy="2630069"/>
          </a:xfrm>
        </p:spPr>
      </p:pic>
      <p:sp>
        <p:nvSpPr>
          <p:cNvPr id="5" name="Plassholder for lysbildenummer 4">
            <a:extLst>
              <a:ext uri="{FF2B5EF4-FFF2-40B4-BE49-F238E27FC236}">
                <a16:creationId xmlns:a16="http://schemas.microsoft.com/office/drawing/2014/main" id="{B029E7AF-7A41-C40F-49CA-A8DC03D35F4F}"/>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248128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85D99F-6B24-6BFA-4B79-D527E0B2B13D}"/>
              </a:ext>
            </a:extLst>
          </p:cNvPr>
          <p:cNvSpPr>
            <a:spLocks noGrp="1"/>
          </p:cNvSpPr>
          <p:nvPr>
            <p:ph type="title"/>
          </p:nvPr>
        </p:nvSpPr>
        <p:spPr/>
        <p:txBody>
          <a:bodyPr/>
          <a:lstStyle/>
          <a:p>
            <a:r>
              <a:rPr lang="nb-NO" dirty="0" err="1"/>
              <a:t>Medforskere</a:t>
            </a:r>
            <a:r>
              <a:rPr lang="nb-NO" dirty="0"/>
              <a:t> med egenerfaring </a:t>
            </a:r>
          </a:p>
        </p:txBody>
      </p:sp>
      <p:sp>
        <p:nvSpPr>
          <p:cNvPr id="3" name="Plassholder for innhold 2">
            <a:extLst>
              <a:ext uri="{FF2B5EF4-FFF2-40B4-BE49-F238E27FC236}">
                <a16:creationId xmlns:a16="http://schemas.microsoft.com/office/drawing/2014/main" id="{32ADEBD8-96FF-E007-3E3E-A64506338240}"/>
              </a:ext>
            </a:extLst>
          </p:cNvPr>
          <p:cNvSpPr>
            <a:spLocks noGrp="1"/>
          </p:cNvSpPr>
          <p:nvPr>
            <p:ph sz="half" idx="1"/>
          </p:nvPr>
        </p:nvSpPr>
        <p:spPr/>
        <p:txBody>
          <a:bodyPr>
            <a:normAutofit fontScale="70000" lnSpcReduction="20000"/>
          </a:bodyPr>
          <a:lstStyle/>
          <a:p>
            <a:r>
              <a:rPr lang="nb-NO" dirty="0"/>
              <a:t>Tjenestebrukere velger ulike emner å studere</a:t>
            </a:r>
          </a:p>
          <a:p>
            <a:r>
              <a:rPr lang="nb-NO" dirty="0"/>
              <a:t>Tjenestebrukere stiller forskjellige spørsmål om de samme emnene</a:t>
            </a:r>
          </a:p>
          <a:p>
            <a:r>
              <a:rPr lang="nb-NO" dirty="0"/>
              <a:t>Tjenestebrukere utformer spørreundersøkelser som kan forstås av andre tjenestebrukere</a:t>
            </a:r>
          </a:p>
          <a:p>
            <a:r>
              <a:rPr lang="nb-NO" dirty="0"/>
              <a:t>Tjenestebrukerintervjuere skaper tillit og får fyldigere, ærligere informasjon fra andre tjenestebrukere</a:t>
            </a:r>
          </a:p>
          <a:p>
            <a:r>
              <a:rPr lang="nb-NO" dirty="0"/>
              <a:t>Tjenestebrukere som analyserer svar fra en undersøkelse har bedre forståelse for hva svarene betyr</a:t>
            </a:r>
          </a:p>
          <a:p>
            <a:endParaRPr lang="nb-NO" dirty="0"/>
          </a:p>
        </p:txBody>
      </p:sp>
      <p:sp>
        <p:nvSpPr>
          <p:cNvPr id="6" name="Plassholder for innhold 5">
            <a:extLst>
              <a:ext uri="{FF2B5EF4-FFF2-40B4-BE49-F238E27FC236}">
                <a16:creationId xmlns:a16="http://schemas.microsoft.com/office/drawing/2014/main" id="{8409B257-BA6F-371A-C548-E03A7A12828A}"/>
              </a:ext>
            </a:extLst>
          </p:cNvPr>
          <p:cNvSpPr>
            <a:spLocks noGrp="1"/>
          </p:cNvSpPr>
          <p:nvPr>
            <p:ph sz="half" idx="2"/>
          </p:nvPr>
        </p:nvSpPr>
        <p:spPr/>
        <p:txBody>
          <a:bodyPr>
            <a:normAutofit fontScale="70000" lnSpcReduction="20000"/>
          </a:bodyPr>
          <a:lstStyle/>
          <a:p>
            <a:r>
              <a:rPr lang="nb-NO" dirty="0"/>
              <a:t>Større relevans av forskningen ved:</a:t>
            </a:r>
          </a:p>
          <a:p>
            <a:r>
              <a:rPr lang="nb-NO" dirty="0"/>
              <a:t>Utdype forskernes forståelse av sykdom</a:t>
            </a:r>
          </a:p>
          <a:p>
            <a:r>
              <a:rPr lang="nb-NO" dirty="0"/>
              <a:t>Sikre at spørsmålene forstås og er meningsfulle</a:t>
            </a:r>
          </a:p>
          <a:p>
            <a:r>
              <a:rPr lang="nb-NO" dirty="0"/>
              <a:t>Bedrer designet</a:t>
            </a:r>
          </a:p>
          <a:p>
            <a:r>
              <a:rPr lang="nb-NO" dirty="0"/>
              <a:t>Velger mer riktige ”</a:t>
            </a:r>
            <a:r>
              <a:rPr lang="nb-NO" dirty="0" err="1"/>
              <a:t>outcomes</a:t>
            </a:r>
            <a:r>
              <a:rPr lang="nb-NO" dirty="0"/>
              <a:t>” mål</a:t>
            </a:r>
          </a:p>
          <a:p>
            <a:r>
              <a:rPr lang="nb-NO" dirty="0"/>
              <a:t>Bedre rekruttering til studier</a:t>
            </a:r>
          </a:p>
          <a:p>
            <a:pPr marL="0" indent="0">
              <a:buNone/>
            </a:pPr>
            <a:r>
              <a:rPr lang="nb-NO" dirty="0"/>
              <a:t>(Georg </a:t>
            </a:r>
            <a:r>
              <a:rPr lang="nb-NO" dirty="0" err="1"/>
              <a:t>Szmukler</a:t>
            </a:r>
            <a:r>
              <a:rPr lang="nb-NO" dirty="0"/>
              <a:t> 2009  Journal </a:t>
            </a:r>
            <a:r>
              <a:rPr lang="nb-NO" dirty="0" err="1"/>
              <a:t>of</a:t>
            </a:r>
            <a:r>
              <a:rPr lang="nb-NO" dirty="0"/>
              <a:t> Mental Health ).</a:t>
            </a:r>
          </a:p>
          <a:p>
            <a:endParaRPr lang="nb-NO" dirty="0"/>
          </a:p>
        </p:txBody>
      </p:sp>
      <p:sp>
        <p:nvSpPr>
          <p:cNvPr id="4" name="Plassholder for lysbildenummer 3">
            <a:extLst>
              <a:ext uri="{FF2B5EF4-FFF2-40B4-BE49-F238E27FC236}">
                <a16:creationId xmlns:a16="http://schemas.microsoft.com/office/drawing/2014/main" id="{DF511174-C990-BE99-72B3-9430EE2DAE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CD0823C0-CB59-B717-AB23-13C43F319C2B}"/>
              </a:ext>
            </a:extLst>
          </p:cNvPr>
          <p:cNvSpPr txBox="1">
            <a:spLocks noChangeArrowheads="1"/>
          </p:cNvSpPr>
          <p:nvPr/>
        </p:nvSpPr>
        <p:spPr bwMode="auto">
          <a:xfrm>
            <a:off x="661343" y="5857207"/>
            <a:ext cx="6400800" cy="52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l" rtl="0" fontAlgn="base">
              <a:spcBef>
                <a:spcPct val="20000"/>
              </a:spcBef>
              <a:spcAft>
                <a:spcPct val="0"/>
              </a:spcAft>
              <a:buClr>
                <a:schemeClr val="tx2"/>
              </a:buClr>
              <a:buSzPct val="95000"/>
              <a:buFont typeface="Wingdings" panose="05000000000000000000" pitchFamily="2" charset="2"/>
              <a:buNone/>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996633"/>
              </a:buClr>
              <a:buSzPct val="95000"/>
              <a:buFont typeface="Wingdings" panose="05000000000000000000" pitchFamily="2" charset="2"/>
              <a:buNone/>
              <a:tabLst/>
              <a:defRPr/>
            </a:pPr>
            <a:r>
              <a:rPr kumimoji="0" lang="en-GB" altLang="nb-NO" sz="1800" b="0" i="0" u="none" strike="noStrike" kern="1200" cap="none" spc="0" normalizeH="0" baseline="0" noProof="0" dirty="0" err="1">
                <a:ln>
                  <a:noFill/>
                </a:ln>
                <a:solidFill>
                  <a:srgbClr val="000000"/>
                </a:solidFill>
                <a:effectLst/>
                <a:uLnTx/>
                <a:uFillTx/>
                <a:latin typeface="Times New Roman"/>
                <a:ea typeface="+mn-ea"/>
                <a:cs typeface="+mn-cs"/>
              </a:rPr>
              <a:t>Dr.</a:t>
            </a:r>
            <a:r>
              <a:rPr kumimoji="0" lang="en-GB" altLang="nb-NO" sz="1800" b="0" i="0" u="none" strike="noStrike" kern="1200" cap="none" spc="0" normalizeH="0" baseline="0" noProof="0" dirty="0">
                <a:ln>
                  <a:noFill/>
                </a:ln>
                <a:solidFill>
                  <a:srgbClr val="000000"/>
                </a:solidFill>
                <a:effectLst/>
                <a:uLnTx/>
                <a:uFillTx/>
                <a:latin typeface="Times New Roman"/>
                <a:ea typeface="+mn-ea"/>
                <a:cs typeface="+mn-cs"/>
              </a:rPr>
              <a:t> Jan </a:t>
            </a:r>
            <a:r>
              <a:rPr kumimoji="0" lang="en-GB" altLang="nb-NO" sz="1800" b="0" i="0" u="none" strike="noStrike" kern="1200" cap="none" spc="0" normalizeH="0" baseline="0" noProof="0" dirty="0" err="1">
                <a:ln>
                  <a:noFill/>
                </a:ln>
                <a:solidFill>
                  <a:srgbClr val="000000"/>
                </a:solidFill>
                <a:effectLst/>
                <a:uLnTx/>
                <a:uFillTx/>
                <a:latin typeface="Times New Roman"/>
                <a:ea typeface="+mn-ea"/>
                <a:cs typeface="+mn-cs"/>
              </a:rPr>
              <a:t>Wallcraft</a:t>
            </a:r>
            <a:endParaRPr kumimoji="0" lang="en-GB" altLang="nb-NO" sz="18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3899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2060848"/>
            <a:ext cx="3851920" cy="648072"/>
          </a:xfrm>
          <a:ln>
            <a:noFill/>
          </a:ln>
        </p:spPr>
        <p:txBody>
          <a:bodyPr>
            <a:normAutofit/>
          </a:bodyPr>
          <a:lstStyle/>
          <a:p>
            <a:r>
              <a:rPr lang="nb-NO" sz="2400" dirty="0">
                <a:hlinkClick r:id="rId3"/>
              </a:rPr>
              <a:t>kbtkompetanse.no</a:t>
            </a:r>
            <a:r>
              <a:rPr lang="nb-NO" sz="2400" dirty="0"/>
              <a:t>	</a:t>
            </a:r>
            <a:endParaRPr lang="nb-NO" sz="2400" b="1" dirty="0">
              <a:solidFill>
                <a:schemeClr val="tx1"/>
              </a:solidFill>
            </a:endParaRPr>
          </a:p>
        </p:txBody>
      </p:sp>
      <p:pic>
        <p:nvPicPr>
          <p:cNvPr id="4" name="Plassholder for innhold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806" y="175283"/>
            <a:ext cx="10191426" cy="6652774"/>
          </a:xfrm>
        </p:spPr>
      </p:pic>
    </p:spTree>
    <p:extLst>
      <p:ext uri="{BB962C8B-B14F-4D97-AF65-F5344CB8AC3E}">
        <p14:creationId xmlns:p14="http://schemas.microsoft.com/office/powerpoint/2010/main" val="609514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Brukerstyrt forskning endrer </a:t>
            </a:r>
            <a:br>
              <a:rPr lang="nb-NO" dirty="0"/>
            </a:br>
            <a:r>
              <a:rPr lang="nb-NO" dirty="0"/>
              <a:t>ECT veiledere i </a:t>
            </a:r>
            <a:r>
              <a:rPr lang="nb-NO" dirty="0" err="1"/>
              <a:t>Storbritania</a:t>
            </a:r>
            <a:endParaRPr lang="nb-NO" dirty="0"/>
          </a:p>
        </p:txBody>
      </p:sp>
      <p:pic>
        <p:nvPicPr>
          <p:cNvPr id="5" name="Plassholder for innhol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187" y="1340768"/>
            <a:ext cx="4585251" cy="4608512"/>
          </a:xfrm>
        </p:spPr>
      </p:pic>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1124744"/>
            <a:ext cx="5619107" cy="5256584"/>
          </a:xfrm>
        </p:spPr>
      </p:pic>
    </p:spTree>
    <p:extLst>
      <p:ext uri="{BB962C8B-B14F-4D97-AF65-F5344CB8AC3E}">
        <p14:creationId xmlns:p14="http://schemas.microsoft.com/office/powerpoint/2010/main" val="332841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Forskning eller evaluerings prosessen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25920" y="1484313"/>
            <a:ext cx="538108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00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p:txBody>
          <a:bodyPr/>
          <a:lstStyle/>
          <a:p>
            <a:r>
              <a:rPr lang="nb-NO" altLang="nb-NO" dirty="0"/>
              <a:t>Vi kan dele inn Brukerinvolvering i forskning på følgende måte: </a:t>
            </a:r>
          </a:p>
        </p:txBody>
      </p:sp>
      <p:sp>
        <p:nvSpPr>
          <p:cNvPr id="3" name="Plassholder for innhold 2"/>
          <p:cNvSpPr>
            <a:spLocks noGrp="1"/>
          </p:cNvSpPr>
          <p:nvPr>
            <p:ph idx="1"/>
          </p:nvPr>
        </p:nvSpPr>
        <p:spPr/>
        <p:txBody>
          <a:bodyPr/>
          <a:lstStyle/>
          <a:p>
            <a:pPr marL="0" indent="0">
              <a:buFont typeface="Monotype Sorts" pitchFamily="2" charset="2"/>
              <a:buNone/>
              <a:defRPr/>
            </a:pPr>
            <a:endParaRPr lang="nb-NO" sz="2400" b="1" dirty="0"/>
          </a:p>
          <a:p>
            <a:pPr marL="0" indent="0">
              <a:buFont typeface="Monotype Sorts" pitchFamily="2" charset="2"/>
              <a:buNone/>
              <a:defRPr/>
            </a:pPr>
            <a:r>
              <a:rPr lang="nb-NO" sz="2400" b="1" dirty="0"/>
              <a:t>Formell representasjon: </a:t>
            </a:r>
          </a:p>
          <a:p>
            <a:pPr>
              <a:buFontTx/>
              <a:buChar char="-"/>
              <a:defRPr/>
            </a:pPr>
            <a:r>
              <a:rPr lang="nb-NO" sz="1800" dirty="0"/>
              <a:t>Representasjon (brukerrepresentanter) i styringsgrupper, komiteer og andre fora som vurderer søknader, og i strategiske utvalg og organer innen forskning.</a:t>
            </a:r>
          </a:p>
          <a:p>
            <a:pPr>
              <a:buFontTx/>
              <a:buChar char="-"/>
              <a:defRPr/>
            </a:pPr>
            <a:endParaRPr lang="nb-NO" sz="1800" dirty="0"/>
          </a:p>
          <a:p>
            <a:pPr marL="0" indent="0">
              <a:buFont typeface="Monotype Sorts" pitchFamily="2" charset="2"/>
              <a:buNone/>
              <a:defRPr/>
            </a:pPr>
            <a:r>
              <a:rPr lang="nb-NO" sz="2400" b="1" dirty="0"/>
              <a:t>Organisert samarbeid:</a:t>
            </a:r>
          </a:p>
          <a:p>
            <a:pPr>
              <a:buFontTx/>
              <a:buChar char="-"/>
              <a:defRPr/>
            </a:pPr>
            <a:r>
              <a:rPr lang="nb-NO" sz="1800" dirty="0"/>
              <a:t>Samarbeid med brukermiljøer som KBT, brukerstyrte sentra, brukerorganisasjoner, brukerutvalg om forskningsrelevante saker, også ved at forskningssaker er på dagsorden i større grad i møtene.</a:t>
            </a:r>
          </a:p>
          <a:p>
            <a:pPr>
              <a:buFontTx/>
              <a:buChar char="-"/>
              <a:defRPr/>
            </a:pPr>
            <a:endParaRPr lang="nb-NO" sz="1800" dirty="0"/>
          </a:p>
          <a:p>
            <a:pPr>
              <a:buFontTx/>
              <a:buChar char="-"/>
              <a:defRPr/>
            </a:pPr>
            <a:endParaRPr lang="nb-NO" sz="1800" dirty="0"/>
          </a:p>
          <a:p>
            <a:pPr>
              <a:buFontTx/>
              <a:buChar char="-"/>
              <a:defRPr/>
            </a:pPr>
            <a:endParaRPr lang="nb-NO" sz="1800" dirty="0"/>
          </a:p>
          <a:p>
            <a:pPr marL="0" indent="0">
              <a:buFont typeface="Monotype Sorts" pitchFamily="2" charset="2"/>
              <a:buNone/>
              <a:defRPr/>
            </a:pPr>
            <a:endParaRPr lang="nb-NO" sz="1800" dirty="0"/>
          </a:p>
        </p:txBody>
      </p:sp>
    </p:spTree>
    <p:extLst>
      <p:ext uri="{BB962C8B-B14F-4D97-AF65-F5344CB8AC3E}">
        <p14:creationId xmlns:p14="http://schemas.microsoft.com/office/powerpoint/2010/main" val="181397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lstStyle/>
          <a:p>
            <a:r>
              <a:rPr lang="nb-NO" altLang="nb-NO" dirty="0"/>
              <a:t>Vi kan dele inn Brukerinvolvering i forskning </a:t>
            </a:r>
            <a:r>
              <a:rPr lang="nb-NO" altLang="nb-NO" dirty="0" err="1"/>
              <a:t>på..forts</a:t>
            </a:r>
            <a:r>
              <a:rPr lang="nb-NO" altLang="nb-NO" dirty="0"/>
              <a:t> </a:t>
            </a:r>
          </a:p>
        </p:txBody>
      </p:sp>
      <p:sp>
        <p:nvSpPr>
          <p:cNvPr id="3" name="Plassholder for innhold 2"/>
          <p:cNvSpPr>
            <a:spLocks noGrp="1"/>
          </p:cNvSpPr>
          <p:nvPr>
            <p:ph idx="1"/>
          </p:nvPr>
        </p:nvSpPr>
        <p:spPr/>
        <p:txBody>
          <a:bodyPr>
            <a:normAutofit/>
          </a:bodyPr>
          <a:lstStyle/>
          <a:p>
            <a:pPr marL="0" indent="0">
              <a:buFont typeface="Monotype Sorts" pitchFamily="2" charset="2"/>
              <a:buNone/>
              <a:defRPr/>
            </a:pPr>
            <a:r>
              <a:rPr lang="nb-NO" sz="2400" b="1" dirty="0"/>
              <a:t>Direkte involvering: </a:t>
            </a:r>
          </a:p>
          <a:p>
            <a:pPr marL="0" indent="0">
              <a:buFont typeface="Monotype Sorts" pitchFamily="2" charset="2"/>
              <a:buNone/>
              <a:defRPr/>
            </a:pPr>
            <a:endParaRPr lang="nb-NO" sz="1800" dirty="0"/>
          </a:p>
          <a:p>
            <a:pPr>
              <a:buFontTx/>
              <a:buChar char="-"/>
              <a:defRPr/>
            </a:pPr>
            <a:r>
              <a:rPr lang="nb-NO" sz="1800" dirty="0"/>
              <a:t>Brukere (brukerrepresentanter, pasienter) som medlem av referansegrupper i konkrete prosjektet.</a:t>
            </a:r>
          </a:p>
          <a:p>
            <a:pPr>
              <a:buFontTx/>
              <a:buChar char="-"/>
              <a:defRPr/>
            </a:pPr>
            <a:endParaRPr lang="nb-NO" sz="1800" dirty="0"/>
          </a:p>
          <a:p>
            <a:pPr>
              <a:buFontTx/>
              <a:buChar char="-"/>
              <a:defRPr/>
            </a:pPr>
            <a:r>
              <a:rPr lang="nb-NO" sz="1800" dirty="0"/>
              <a:t>Brukere som medforskere. Dersom de er inne i forskningsprosessen slik </a:t>
            </a:r>
            <a:r>
              <a:rPr lang="nb-NO" sz="1800" dirty="0" err="1"/>
              <a:t>Vancoverreglene</a:t>
            </a:r>
            <a:r>
              <a:rPr lang="nb-NO" sz="1800" dirty="0"/>
              <a:t> beskriver, oppfylles også kravene til medforfatterskap.</a:t>
            </a:r>
          </a:p>
          <a:p>
            <a:pPr>
              <a:buFontTx/>
              <a:buChar char="-"/>
              <a:defRPr/>
            </a:pPr>
            <a:endParaRPr lang="nb-NO" sz="1800" dirty="0"/>
          </a:p>
          <a:p>
            <a:pPr>
              <a:buFontTx/>
              <a:buChar char="-"/>
              <a:defRPr/>
            </a:pPr>
            <a:r>
              <a:rPr lang="nb-NO" sz="1800" dirty="0"/>
              <a:t>Testgrupper i forbindelse med utvikling av spørreskjema, praktiske tilpasninger og liknende. </a:t>
            </a:r>
          </a:p>
          <a:p>
            <a:pPr>
              <a:buFontTx/>
              <a:buChar char="-"/>
              <a:defRPr/>
            </a:pPr>
            <a:endParaRPr lang="nb-NO" sz="1800" dirty="0"/>
          </a:p>
          <a:p>
            <a:pPr>
              <a:buFontTx/>
              <a:buChar char="-"/>
              <a:defRPr/>
            </a:pPr>
            <a:r>
              <a:rPr lang="nb-NO" sz="1800" dirty="0"/>
              <a:t>Andre direkte former for deltakelse (utenom det å være forsøksperson eller den som forskes på) i selve prosjektet. </a:t>
            </a:r>
          </a:p>
        </p:txBody>
      </p:sp>
    </p:spTree>
    <p:extLst>
      <p:ext uri="{BB962C8B-B14F-4D97-AF65-F5344CB8AC3E}">
        <p14:creationId xmlns:p14="http://schemas.microsoft.com/office/powerpoint/2010/main" val="244335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dirty="0"/>
              <a:t>Hva bør man vektlegge for suksess med bruk av medforskere?</a:t>
            </a:r>
          </a:p>
        </p:txBody>
      </p:sp>
      <p:sp>
        <p:nvSpPr>
          <p:cNvPr id="3" name="Plassholder for tekst 2"/>
          <p:cNvSpPr>
            <a:spLocks noGrp="1"/>
          </p:cNvSpPr>
          <p:nvPr>
            <p:ph type="body" idx="1"/>
          </p:nvPr>
        </p:nvSpPr>
        <p:spPr/>
        <p:txBody>
          <a:bodyPr>
            <a:normAutofit fontScale="47500" lnSpcReduction="20000"/>
          </a:bodyPr>
          <a:lstStyle/>
          <a:p>
            <a:pPr algn="ctr"/>
            <a:r>
              <a:rPr lang="en-US" dirty="0"/>
              <a:t>8 PRINSIPPER </a:t>
            </a:r>
            <a:br>
              <a:rPr lang="en-US" dirty="0"/>
            </a:br>
            <a:r>
              <a:rPr lang="en-US" dirty="0"/>
              <a:t>Telford, R., </a:t>
            </a:r>
            <a:r>
              <a:rPr lang="en-US" dirty="0" err="1"/>
              <a:t>Boote</a:t>
            </a:r>
            <a:r>
              <a:rPr lang="en-US" dirty="0"/>
              <a:t>, J. &amp; Cooper, C. (2004) What does it mean to involve  consumers successfully in NHS research? A consensus study. Health Expectations, 7, 209–220.</a:t>
            </a:r>
            <a:endParaRPr lang="nb-NO" dirty="0"/>
          </a:p>
        </p:txBody>
      </p:sp>
      <p:sp>
        <p:nvSpPr>
          <p:cNvPr id="6" name="Plassholder for innhold 5"/>
          <p:cNvSpPr>
            <a:spLocks noGrp="1"/>
          </p:cNvSpPr>
          <p:nvPr>
            <p:ph sz="half" idx="2"/>
          </p:nvPr>
        </p:nvSpPr>
        <p:spPr/>
        <p:txBody>
          <a:bodyPr>
            <a:normAutofit fontScale="85000" lnSpcReduction="10000"/>
          </a:bodyPr>
          <a:lstStyle/>
          <a:p>
            <a:pPr marL="514350" indent="-514350">
              <a:buFont typeface="+mj-lt"/>
              <a:buAutoNum type="arabicPeriod"/>
            </a:pPr>
            <a:r>
              <a:rPr lang="en-US" sz="1800" dirty="0" err="1"/>
              <a:t>Rollene</a:t>
            </a:r>
            <a:r>
              <a:rPr lang="en-US" sz="1800" dirty="0"/>
              <a:t> </a:t>
            </a:r>
            <a:r>
              <a:rPr lang="en-US" sz="1800" dirty="0" err="1"/>
              <a:t>blir</a:t>
            </a:r>
            <a:r>
              <a:rPr lang="en-US" sz="1800" dirty="0"/>
              <a:t> </a:t>
            </a:r>
            <a:r>
              <a:rPr lang="en-US" sz="1800" dirty="0" err="1"/>
              <a:t>avklart</a:t>
            </a:r>
            <a:r>
              <a:rPr lang="en-US" sz="1800" dirty="0"/>
              <a:t> </a:t>
            </a:r>
            <a:r>
              <a:rPr lang="en-US" sz="1800" dirty="0" err="1"/>
              <a:t>mellom</a:t>
            </a:r>
            <a:r>
              <a:rPr lang="en-US" sz="1800" dirty="0"/>
              <a:t> </a:t>
            </a:r>
            <a:r>
              <a:rPr lang="en-US" sz="1800" dirty="0" err="1"/>
              <a:t>forsker</a:t>
            </a:r>
            <a:r>
              <a:rPr lang="en-US" sz="1800" dirty="0"/>
              <a:t> </a:t>
            </a:r>
            <a:r>
              <a:rPr lang="en-US" sz="1800" dirty="0" err="1"/>
              <a:t>og</a:t>
            </a:r>
            <a:r>
              <a:rPr lang="en-US" sz="1800" dirty="0"/>
              <a:t> </a:t>
            </a:r>
            <a:r>
              <a:rPr lang="en-US" sz="1800" dirty="0" err="1"/>
              <a:t>medforsker</a:t>
            </a:r>
            <a:endParaRPr lang="en-US" sz="1800" dirty="0"/>
          </a:p>
          <a:p>
            <a:pPr marL="514350" indent="-514350">
              <a:buFont typeface="+mj-lt"/>
              <a:buAutoNum type="arabicPeriod"/>
            </a:pPr>
            <a:r>
              <a:rPr lang="en-US" sz="1800" dirty="0" err="1"/>
              <a:t>Budsjett</a:t>
            </a:r>
            <a:r>
              <a:rPr lang="en-US" sz="1800" dirty="0"/>
              <a:t> </a:t>
            </a:r>
            <a:r>
              <a:rPr lang="en-US" sz="1800" dirty="0" err="1"/>
              <a:t>som</a:t>
            </a:r>
            <a:r>
              <a:rPr lang="en-US" sz="1800" dirty="0"/>
              <a:t> </a:t>
            </a:r>
            <a:r>
              <a:rPr lang="en-US" sz="1800" dirty="0" err="1"/>
              <a:t>dekker</a:t>
            </a:r>
            <a:r>
              <a:rPr lang="en-US" sz="1800" dirty="0"/>
              <a:t> </a:t>
            </a:r>
            <a:r>
              <a:rPr lang="en-US" sz="1800" dirty="0" err="1"/>
              <a:t>kostnadene</a:t>
            </a:r>
            <a:r>
              <a:rPr lang="en-US" sz="1800" dirty="0"/>
              <a:t> for </a:t>
            </a:r>
            <a:r>
              <a:rPr lang="en-US" sz="1800" dirty="0" err="1"/>
              <a:t>brukerinvolveringen</a:t>
            </a:r>
            <a:r>
              <a:rPr lang="en-US" sz="1800" dirty="0"/>
              <a:t>. </a:t>
            </a:r>
          </a:p>
          <a:p>
            <a:pPr marL="514350" indent="-514350">
              <a:buFont typeface="+mj-lt"/>
              <a:buAutoNum type="arabicPeriod"/>
            </a:pPr>
            <a:r>
              <a:rPr lang="en-US" sz="1800" dirty="0" err="1"/>
              <a:t>Forskeren</a:t>
            </a:r>
            <a:r>
              <a:rPr lang="en-US" sz="1800" dirty="0"/>
              <a:t> </a:t>
            </a:r>
            <a:r>
              <a:rPr lang="en-US" sz="1800" dirty="0" err="1"/>
              <a:t>må</a:t>
            </a:r>
            <a:r>
              <a:rPr lang="en-US" sz="1800" dirty="0"/>
              <a:t> ha </a:t>
            </a:r>
            <a:r>
              <a:rPr lang="en-US" sz="1800" dirty="0" err="1"/>
              <a:t>respekt</a:t>
            </a:r>
            <a:r>
              <a:rPr lang="en-US" sz="1800" dirty="0"/>
              <a:t> for </a:t>
            </a:r>
            <a:r>
              <a:rPr lang="en-US" sz="1800" dirty="0" err="1"/>
              <a:t>medforskers</a:t>
            </a:r>
            <a:r>
              <a:rPr lang="en-US" sz="1800" dirty="0"/>
              <a:t> </a:t>
            </a:r>
            <a:r>
              <a:rPr lang="en-US" sz="1800" dirty="0" err="1"/>
              <a:t>kunnskap</a:t>
            </a:r>
            <a:r>
              <a:rPr lang="en-US" sz="1800" dirty="0"/>
              <a:t>, </a:t>
            </a:r>
            <a:r>
              <a:rPr lang="en-US" sz="1800" dirty="0" err="1"/>
              <a:t>ferdigheter</a:t>
            </a:r>
            <a:r>
              <a:rPr lang="en-US" sz="1800" dirty="0"/>
              <a:t> </a:t>
            </a:r>
            <a:r>
              <a:rPr lang="en-US" sz="1800" dirty="0" err="1"/>
              <a:t>og</a:t>
            </a:r>
            <a:r>
              <a:rPr lang="en-US" sz="1800" dirty="0"/>
              <a:t> </a:t>
            </a:r>
            <a:r>
              <a:rPr lang="en-US" sz="1800" dirty="0" err="1"/>
              <a:t>erfaring</a:t>
            </a:r>
            <a:endParaRPr lang="en-US" sz="1800" dirty="0"/>
          </a:p>
          <a:p>
            <a:pPr marL="514350" indent="-514350">
              <a:buFont typeface="+mj-lt"/>
              <a:buAutoNum type="arabicPeriod"/>
            </a:pPr>
            <a:r>
              <a:rPr lang="en-US" sz="1800" dirty="0"/>
              <a:t>Medforskere </a:t>
            </a:r>
            <a:r>
              <a:rPr lang="en-US" sz="1800" dirty="0" err="1"/>
              <a:t>må</a:t>
            </a:r>
            <a:r>
              <a:rPr lang="en-US" sz="1800" dirty="0"/>
              <a:t> </a:t>
            </a:r>
            <a:r>
              <a:rPr lang="en-US" sz="1800" dirty="0" err="1"/>
              <a:t>få</a:t>
            </a:r>
            <a:r>
              <a:rPr lang="en-US" sz="1800" dirty="0"/>
              <a:t> </a:t>
            </a:r>
            <a:r>
              <a:rPr lang="en-US" sz="1800" dirty="0" err="1"/>
              <a:t>tilgang</a:t>
            </a:r>
            <a:r>
              <a:rPr lang="en-US" sz="1800" dirty="0"/>
              <a:t> </a:t>
            </a:r>
            <a:r>
              <a:rPr lang="en-US" sz="1800" dirty="0" err="1"/>
              <a:t>til</a:t>
            </a:r>
            <a:r>
              <a:rPr lang="en-US" sz="1800" dirty="0"/>
              <a:t> </a:t>
            </a:r>
            <a:r>
              <a:rPr lang="en-US" sz="1800" dirty="0" err="1"/>
              <a:t>kurs</a:t>
            </a:r>
            <a:r>
              <a:rPr lang="en-US" sz="1800" dirty="0"/>
              <a:t> </a:t>
            </a:r>
            <a:r>
              <a:rPr lang="en-US" sz="1800" dirty="0" err="1"/>
              <a:t>og</a:t>
            </a:r>
            <a:r>
              <a:rPr lang="en-US" sz="1800" dirty="0"/>
              <a:t> </a:t>
            </a:r>
            <a:r>
              <a:rPr lang="en-US" sz="1800" dirty="0" err="1"/>
              <a:t>personlig</a:t>
            </a:r>
            <a:r>
              <a:rPr lang="en-US" sz="1800" dirty="0"/>
              <a:t> </a:t>
            </a:r>
            <a:r>
              <a:rPr lang="en-US" sz="1800" dirty="0" err="1"/>
              <a:t>støtte</a:t>
            </a:r>
            <a:r>
              <a:rPr lang="en-US" sz="1800" dirty="0"/>
              <a:t> I </a:t>
            </a:r>
            <a:r>
              <a:rPr lang="en-US" sz="1800" dirty="0" err="1"/>
              <a:t>deltagelsen</a:t>
            </a:r>
            <a:r>
              <a:rPr lang="en-US" sz="1800" dirty="0"/>
              <a:t>. </a:t>
            </a:r>
          </a:p>
          <a:p>
            <a:pPr marL="514350" indent="-514350">
              <a:buFont typeface="+mj-lt"/>
              <a:buAutoNum type="arabicPeriod"/>
            </a:pPr>
            <a:r>
              <a:rPr lang="en-US" sz="1800" dirty="0" err="1"/>
              <a:t>Forskerne</a:t>
            </a:r>
            <a:r>
              <a:rPr lang="en-US" sz="1800" dirty="0"/>
              <a:t> </a:t>
            </a:r>
            <a:r>
              <a:rPr lang="en-US" sz="1800" dirty="0" err="1"/>
              <a:t>må</a:t>
            </a:r>
            <a:r>
              <a:rPr lang="en-US" sz="1800" dirty="0"/>
              <a:t> ha </a:t>
            </a:r>
            <a:r>
              <a:rPr lang="en-US" sz="1800" dirty="0" err="1"/>
              <a:t>nødvendig</a:t>
            </a:r>
            <a:r>
              <a:rPr lang="en-US" sz="1800" dirty="0"/>
              <a:t> </a:t>
            </a:r>
            <a:r>
              <a:rPr lang="en-US" sz="1800" dirty="0" err="1"/>
              <a:t>kompetanse</a:t>
            </a:r>
            <a:r>
              <a:rPr lang="en-US" sz="1800" dirty="0"/>
              <a:t> </a:t>
            </a:r>
            <a:r>
              <a:rPr lang="en-US" sz="1800" dirty="0" err="1"/>
              <a:t>til</a:t>
            </a:r>
            <a:r>
              <a:rPr lang="en-US" sz="1800" dirty="0"/>
              <a:t> å </a:t>
            </a:r>
            <a:r>
              <a:rPr lang="en-US" sz="1800" dirty="0" err="1"/>
              <a:t>gjennomføre</a:t>
            </a:r>
            <a:r>
              <a:rPr lang="en-US" sz="1800" dirty="0"/>
              <a:t> </a:t>
            </a:r>
            <a:r>
              <a:rPr lang="en-US" sz="1800" dirty="0" err="1"/>
              <a:t>brukerinvolvering</a:t>
            </a:r>
            <a:endParaRPr lang="en-US" sz="1800" dirty="0"/>
          </a:p>
          <a:p>
            <a:pPr marL="514350" indent="-514350">
              <a:buFont typeface="+mj-lt"/>
              <a:buAutoNum type="arabicPeriod"/>
            </a:pPr>
            <a:r>
              <a:rPr lang="en-US" sz="1800" dirty="0" err="1"/>
              <a:t>Brukeren</a:t>
            </a:r>
            <a:r>
              <a:rPr lang="en-US" sz="1800" dirty="0"/>
              <a:t> </a:t>
            </a:r>
            <a:r>
              <a:rPr lang="en-US" sz="1800" dirty="0" err="1"/>
              <a:t>er</a:t>
            </a:r>
            <a:r>
              <a:rPr lang="en-US" sz="1800" dirty="0"/>
              <a:t> </a:t>
            </a:r>
            <a:r>
              <a:rPr lang="en-US" sz="1800" dirty="0" err="1"/>
              <a:t>involvert</a:t>
            </a:r>
            <a:r>
              <a:rPr lang="en-US" sz="1800" dirty="0"/>
              <a:t> I </a:t>
            </a:r>
            <a:r>
              <a:rPr lang="en-US" sz="1800" dirty="0" err="1"/>
              <a:t>avgjørelser</a:t>
            </a:r>
            <a:r>
              <a:rPr lang="en-US" sz="1800" dirty="0"/>
              <a:t> </a:t>
            </a:r>
            <a:r>
              <a:rPr lang="en-US" sz="1800" dirty="0" err="1"/>
              <a:t>som</a:t>
            </a:r>
            <a:r>
              <a:rPr lang="en-US" sz="1800" dirty="0"/>
              <a:t> </a:t>
            </a:r>
            <a:r>
              <a:rPr lang="en-US" sz="1800" dirty="0" err="1"/>
              <a:t>blir</a:t>
            </a:r>
            <a:r>
              <a:rPr lang="en-US" sz="1800" dirty="0"/>
              <a:t> tatt </a:t>
            </a:r>
            <a:r>
              <a:rPr lang="en-US" sz="1800" dirty="0" err="1"/>
              <a:t>og</a:t>
            </a:r>
            <a:r>
              <a:rPr lang="en-US" sz="1800" dirty="0"/>
              <a:t> </a:t>
            </a:r>
            <a:r>
              <a:rPr lang="en-US" sz="1800" dirty="0" err="1"/>
              <a:t>løpende</a:t>
            </a:r>
            <a:r>
              <a:rPr lang="en-US" sz="1800" dirty="0"/>
              <a:t> </a:t>
            </a:r>
            <a:r>
              <a:rPr lang="en-US" sz="1800" dirty="0" err="1"/>
              <a:t>informert</a:t>
            </a:r>
            <a:r>
              <a:rPr lang="en-US" sz="1800" dirty="0"/>
              <a:t> om </a:t>
            </a:r>
            <a:r>
              <a:rPr lang="en-US" sz="1800" dirty="0" err="1"/>
              <a:t>dutvikling</a:t>
            </a:r>
            <a:r>
              <a:rPr lang="en-US" sz="1800" dirty="0"/>
              <a:t> I </a:t>
            </a:r>
            <a:r>
              <a:rPr lang="en-US" sz="1800" dirty="0" err="1"/>
              <a:t>forskningsprosjektet</a:t>
            </a:r>
            <a:r>
              <a:rPr lang="en-US" sz="1800" dirty="0"/>
              <a:t>. </a:t>
            </a:r>
          </a:p>
          <a:p>
            <a:pPr marL="514350" indent="-514350">
              <a:buFont typeface="+mj-lt"/>
              <a:buAutoNum type="arabicPeriod"/>
            </a:pPr>
            <a:r>
              <a:rPr lang="en-US" sz="1800" dirty="0" err="1"/>
              <a:t>Følger</a:t>
            </a:r>
            <a:r>
              <a:rPr lang="en-US" sz="1800" dirty="0"/>
              <a:t> </a:t>
            </a:r>
            <a:r>
              <a:rPr lang="en-US" sz="1800" dirty="0" err="1"/>
              <a:t>vancouver</a:t>
            </a:r>
            <a:r>
              <a:rPr lang="en-US" sz="1800" dirty="0"/>
              <a:t> </a:t>
            </a:r>
            <a:r>
              <a:rPr lang="en-US" sz="1800" dirty="0" err="1"/>
              <a:t>reglene</a:t>
            </a:r>
            <a:r>
              <a:rPr lang="en-US" sz="1800" dirty="0"/>
              <a:t> I </a:t>
            </a:r>
            <a:r>
              <a:rPr lang="en-US" sz="1800" dirty="0" err="1"/>
              <a:t>skriving</a:t>
            </a:r>
            <a:r>
              <a:rPr lang="en-US" sz="1800" dirty="0"/>
              <a:t> </a:t>
            </a:r>
            <a:r>
              <a:rPr lang="en-US" sz="1800" dirty="0" err="1"/>
              <a:t>av</a:t>
            </a:r>
            <a:r>
              <a:rPr lang="en-US" sz="1800" dirty="0"/>
              <a:t> </a:t>
            </a:r>
            <a:r>
              <a:rPr lang="en-US" sz="1800" dirty="0" err="1"/>
              <a:t>artikkel</a:t>
            </a:r>
            <a:r>
              <a:rPr lang="en-US" sz="1800" dirty="0"/>
              <a:t>.</a:t>
            </a:r>
          </a:p>
          <a:p>
            <a:pPr marL="514350" indent="-514350">
              <a:buFont typeface="+mj-lt"/>
              <a:buAutoNum type="arabicPeriod"/>
            </a:pPr>
            <a:r>
              <a:rPr lang="en-US" sz="1800" dirty="0" err="1"/>
              <a:t>Forskningsfunnene</a:t>
            </a:r>
            <a:r>
              <a:rPr lang="en-US" sz="1800" dirty="0"/>
              <a:t> </a:t>
            </a:r>
            <a:r>
              <a:rPr lang="en-US" sz="1800" dirty="0" err="1"/>
              <a:t>er</a:t>
            </a:r>
            <a:r>
              <a:rPr lang="en-US" sz="1800" dirty="0"/>
              <a:t> </a:t>
            </a:r>
            <a:r>
              <a:rPr lang="en-US" sz="1800" dirty="0" err="1"/>
              <a:t>tilgjengelige</a:t>
            </a:r>
            <a:r>
              <a:rPr lang="en-US" sz="1800" dirty="0"/>
              <a:t> I </a:t>
            </a:r>
            <a:r>
              <a:rPr lang="en-US" sz="1800" dirty="0" err="1"/>
              <a:t>en</a:t>
            </a:r>
            <a:r>
              <a:rPr lang="en-US" sz="1800" dirty="0"/>
              <a:t> form </a:t>
            </a:r>
            <a:r>
              <a:rPr lang="en-US" sz="1800" dirty="0" err="1"/>
              <a:t>som</a:t>
            </a:r>
            <a:r>
              <a:rPr lang="en-US" sz="1800" dirty="0"/>
              <a:t> </a:t>
            </a:r>
            <a:r>
              <a:rPr lang="en-US" sz="1800" dirty="0" err="1"/>
              <a:t>er</a:t>
            </a:r>
            <a:r>
              <a:rPr lang="en-US" sz="1800" dirty="0"/>
              <a:t> </a:t>
            </a:r>
            <a:r>
              <a:rPr lang="en-US" sz="1800" dirty="0" err="1"/>
              <a:t>forståelig</a:t>
            </a:r>
            <a:r>
              <a:rPr lang="en-US" sz="1800" dirty="0"/>
              <a:t>.</a:t>
            </a:r>
          </a:p>
          <a:p>
            <a:pPr marL="514350" indent="-514350">
              <a:buFont typeface="+mj-lt"/>
              <a:buAutoNum type="arabicPeriod"/>
            </a:pPr>
            <a:endParaRPr lang="nb-NO" sz="1800" dirty="0"/>
          </a:p>
        </p:txBody>
      </p:sp>
      <p:sp>
        <p:nvSpPr>
          <p:cNvPr id="4" name="Plassholder for tekst 3"/>
          <p:cNvSpPr>
            <a:spLocks noGrp="1"/>
          </p:cNvSpPr>
          <p:nvPr>
            <p:ph type="body" sz="quarter" idx="3"/>
          </p:nvPr>
        </p:nvSpPr>
        <p:spPr/>
        <p:txBody>
          <a:bodyPr/>
          <a:lstStyle/>
          <a:p>
            <a:r>
              <a:rPr lang="nb-NO" dirty="0"/>
              <a:t>KBT anbefaler</a:t>
            </a:r>
          </a:p>
        </p:txBody>
      </p:sp>
      <p:sp>
        <p:nvSpPr>
          <p:cNvPr id="7" name="Plassholder for innhold 6"/>
          <p:cNvSpPr>
            <a:spLocks noGrp="1"/>
          </p:cNvSpPr>
          <p:nvPr>
            <p:ph sz="quarter" idx="4"/>
          </p:nvPr>
        </p:nvSpPr>
        <p:spPr/>
        <p:txBody>
          <a:bodyPr>
            <a:normAutofit fontScale="92500" lnSpcReduction="10000"/>
          </a:bodyPr>
          <a:lstStyle/>
          <a:p>
            <a:r>
              <a:rPr lang="nb-NO" dirty="0" err="1"/>
              <a:t>Rekuttering</a:t>
            </a:r>
            <a:r>
              <a:rPr lang="nb-NO" dirty="0"/>
              <a:t> av medforskere med relevant erfaring fra det som er fokuset.   (bruk av tjenester eller diagnose)</a:t>
            </a:r>
          </a:p>
          <a:p>
            <a:endParaRPr lang="nb-NO" dirty="0"/>
          </a:p>
          <a:p>
            <a:r>
              <a:rPr lang="nb-NO" dirty="0"/>
              <a:t>Bruk tid til å diskutere problemstilling og forventninger</a:t>
            </a:r>
          </a:p>
          <a:p>
            <a:endParaRPr lang="nb-NO" dirty="0"/>
          </a:p>
          <a:p>
            <a:r>
              <a:rPr lang="nb-NO" dirty="0"/>
              <a:t>Gi opplæring i forskerens metode valg</a:t>
            </a:r>
          </a:p>
        </p:txBody>
      </p:sp>
    </p:spTree>
    <p:extLst>
      <p:ext uri="{BB962C8B-B14F-4D97-AF65-F5344CB8AC3E}">
        <p14:creationId xmlns:p14="http://schemas.microsoft.com/office/powerpoint/2010/main" val="347783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76B149-649F-5E7F-D0F4-C6F6C2D9A700}"/>
              </a:ext>
            </a:extLst>
          </p:cNvPr>
          <p:cNvSpPr>
            <a:spLocks noGrp="1"/>
          </p:cNvSpPr>
          <p:nvPr>
            <p:ph type="title"/>
          </p:nvPr>
        </p:nvSpPr>
        <p:spPr/>
        <p:txBody>
          <a:bodyPr>
            <a:normAutofit/>
          </a:bodyPr>
          <a:lstStyle/>
          <a:p>
            <a:r>
              <a:rPr lang="nb-NO" dirty="0"/>
              <a:t>Metoder for brukerinvolvering</a:t>
            </a:r>
          </a:p>
        </p:txBody>
      </p:sp>
      <p:sp>
        <p:nvSpPr>
          <p:cNvPr id="3" name="Plassholder for innhold 2">
            <a:extLst>
              <a:ext uri="{FF2B5EF4-FFF2-40B4-BE49-F238E27FC236}">
                <a16:creationId xmlns:a16="http://schemas.microsoft.com/office/drawing/2014/main" id="{98FFA6CE-D8C2-BFF5-5366-379C1081AA4C}"/>
              </a:ext>
            </a:extLst>
          </p:cNvPr>
          <p:cNvSpPr>
            <a:spLocks noGrp="1"/>
          </p:cNvSpPr>
          <p:nvPr>
            <p:ph sz="half" idx="1"/>
          </p:nvPr>
        </p:nvSpPr>
        <p:spPr/>
        <p:txBody>
          <a:bodyPr>
            <a:normAutofit fontScale="70000" lnSpcReduction="20000"/>
          </a:bodyPr>
          <a:lstStyle/>
          <a:p>
            <a:r>
              <a:rPr lang="nb-NO" dirty="0"/>
              <a:t>Forskningsspørsmål </a:t>
            </a:r>
          </a:p>
          <a:p>
            <a:pPr lvl="1"/>
            <a:r>
              <a:rPr lang="nb-NO" dirty="0"/>
              <a:t>Brukerpanel</a:t>
            </a:r>
          </a:p>
          <a:p>
            <a:pPr lvl="1"/>
            <a:r>
              <a:rPr lang="nb-NO" dirty="0"/>
              <a:t>Prosessuell utvikling av temaguide</a:t>
            </a:r>
          </a:p>
          <a:p>
            <a:pPr lvl="1"/>
            <a:r>
              <a:rPr lang="nb-NO" dirty="0"/>
              <a:t>Spørsmål i </a:t>
            </a:r>
            <a:r>
              <a:rPr lang="nb-NO" dirty="0" err="1"/>
              <a:t>kvantiative</a:t>
            </a:r>
            <a:r>
              <a:rPr lang="nb-NO" dirty="0"/>
              <a:t> prosjekter</a:t>
            </a:r>
          </a:p>
          <a:p>
            <a:r>
              <a:rPr lang="nb-NO" dirty="0"/>
              <a:t>Design av forsknings eller evalueringsstudie</a:t>
            </a:r>
          </a:p>
          <a:p>
            <a:pPr lvl="1"/>
            <a:r>
              <a:rPr lang="nb-NO" dirty="0" err="1"/>
              <a:t>Medforskere</a:t>
            </a:r>
            <a:endParaRPr lang="nb-NO" dirty="0"/>
          </a:p>
          <a:p>
            <a:pPr lvl="1"/>
            <a:r>
              <a:rPr lang="nb-NO" dirty="0"/>
              <a:t>Samarbeid mellom forskningsmiljø og kompetansemiljø i brukerfeltet som KBT </a:t>
            </a:r>
            <a:r>
              <a:rPr lang="nb-NO" dirty="0" err="1"/>
              <a:t>m.fl</a:t>
            </a:r>
            <a:r>
              <a:rPr lang="nb-NO" dirty="0"/>
              <a:t>- </a:t>
            </a:r>
          </a:p>
          <a:p>
            <a:r>
              <a:rPr lang="nb-NO" dirty="0"/>
              <a:t>Datainnsamling</a:t>
            </a:r>
          </a:p>
          <a:p>
            <a:pPr lvl="1"/>
            <a:r>
              <a:rPr lang="nb-NO" dirty="0" err="1"/>
              <a:t>Medforskere</a:t>
            </a:r>
            <a:r>
              <a:rPr lang="nb-NO" dirty="0"/>
              <a:t> som gjennomfører</a:t>
            </a:r>
          </a:p>
          <a:p>
            <a:pPr lvl="1"/>
            <a:r>
              <a:rPr lang="nb-NO" dirty="0"/>
              <a:t>Tandemintervju</a:t>
            </a:r>
          </a:p>
          <a:p>
            <a:pPr lvl="1"/>
            <a:r>
              <a:rPr lang="nb-NO" dirty="0"/>
              <a:t>Brukerstyrte evalueringstilnærminger. </a:t>
            </a:r>
          </a:p>
          <a:p>
            <a:pPr lvl="1"/>
            <a:endParaRPr lang="nb-NO" dirty="0"/>
          </a:p>
          <a:p>
            <a:pPr lvl="1"/>
            <a:endParaRPr lang="nb-NO" dirty="0"/>
          </a:p>
        </p:txBody>
      </p:sp>
      <p:sp>
        <p:nvSpPr>
          <p:cNvPr id="4" name="Plassholder for innhold 3">
            <a:extLst>
              <a:ext uri="{FF2B5EF4-FFF2-40B4-BE49-F238E27FC236}">
                <a16:creationId xmlns:a16="http://schemas.microsoft.com/office/drawing/2014/main" id="{96DE3BF8-33FF-4269-38BE-A96BC23A3F65}"/>
              </a:ext>
            </a:extLst>
          </p:cNvPr>
          <p:cNvSpPr>
            <a:spLocks noGrp="1"/>
          </p:cNvSpPr>
          <p:nvPr>
            <p:ph sz="half" idx="2"/>
          </p:nvPr>
        </p:nvSpPr>
        <p:spPr/>
        <p:txBody>
          <a:bodyPr>
            <a:normAutofit fontScale="70000" lnSpcReduction="20000"/>
          </a:bodyPr>
          <a:lstStyle/>
          <a:p>
            <a:r>
              <a:rPr lang="nb-NO" dirty="0"/>
              <a:t>Analyse</a:t>
            </a:r>
          </a:p>
          <a:p>
            <a:pPr lvl="1"/>
            <a:r>
              <a:rPr lang="nb-NO" dirty="0"/>
              <a:t>I </a:t>
            </a:r>
            <a:r>
              <a:rPr lang="nb-NO" dirty="0" err="1"/>
              <a:t>kvantivative</a:t>
            </a:r>
            <a:r>
              <a:rPr lang="nb-NO" dirty="0"/>
              <a:t> prosjekter – hvilke analyser som bør gjøres</a:t>
            </a:r>
          </a:p>
          <a:p>
            <a:pPr lvl="1"/>
            <a:r>
              <a:rPr lang="nb-NO" dirty="0"/>
              <a:t>I kvalitative prosjekter – hvordan fortolke datagrunnlaget direkte. </a:t>
            </a:r>
          </a:p>
          <a:p>
            <a:pPr lvl="1"/>
            <a:r>
              <a:rPr lang="nb-NO" dirty="0"/>
              <a:t>Refleksjon over funn- betydning m.m. </a:t>
            </a:r>
          </a:p>
        </p:txBody>
      </p:sp>
    </p:spTree>
    <p:extLst>
      <p:ext uri="{BB962C8B-B14F-4D97-AF65-F5344CB8AC3E}">
        <p14:creationId xmlns:p14="http://schemas.microsoft.com/office/powerpoint/2010/main" val="281865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hlinkClick r:id="" action="ppaction://noaction" highlightClick="1"/>
          </p:cNvPr>
          <p:cNvSpPr>
            <a:spLocks noChangeArrowheads="1"/>
          </p:cNvSpPr>
          <p:nvPr/>
        </p:nvSpPr>
        <p:spPr bwMode="auto">
          <a:xfrm>
            <a:off x="3657600" y="2667000"/>
            <a:ext cx="1905000" cy="1524000"/>
          </a:xfrm>
          <a:prstGeom prst="octagon">
            <a:avLst>
              <a:gd name="adj" fmla="val 29287"/>
            </a:avLst>
          </a:prstGeom>
          <a:solidFill>
            <a:srgbClr val="00CCFF"/>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b-NO" altLang="nb-NO" sz="2100">
                <a:latin typeface="Times New Roman" pitchFamily="18" charset="0"/>
              </a:rPr>
              <a:t>Forståelse </a:t>
            </a:r>
          </a:p>
          <a:p>
            <a:pPr algn="ctr" eaLnBrk="1" hangingPunct="1">
              <a:spcBef>
                <a:spcPct val="0"/>
              </a:spcBef>
              <a:buFontTx/>
              <a:buNone/>
            </a:pPr>
            <a:r>
              <a:rPr lang="nb-NO" altLang="nb-NO" sz="2100">
                <a:latin typeface="Times New Roman" pitchFamily="18" charset="0"/>
              </a:rPr>
              <a:t>kvalitetsutvikling</a:t>
            </a:r>
          </a:p>
        </p:txBody>
      </p:sp>
      <p:sp>
        <p:nvSpPr>
          <p:cNvPr id="26627" name="AutoShape 3"/>
          <p:cNvSpPr>
            <a:spLocks noChangeArrowheads="1"/>
          </p:cNvSpPr>
          <p:nvPr/>
        </p:nvSpPr>
        <p:spPr bwMode="auto">
          <a:xfrm>
            <a:off x="838200" y="990600"/>
            <a:ext cx="7543800" cy="5334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68" y="10800"/>
                </a:moveTo>
                <a:cubicBezTo>
                  <a:pt x="568" y="16451"/>
                  <a:pt x="5149" y="21032"/>
                  <a:pt x="10800" y="21032"/>
                </a:cubicBezTo>
                <a:cubicBezTo>
                  <a:pt x="16451" y="21032"/>
                  <a:pt x="21032" y="16451"/>
                  <a:pt x="21032" y="10800"/>
                </a:cubicBezTo>
                <a:cubicBezTo>
                  <a:pt x="21032" y="5149"/>
                  <a:pt x="16451" y="568"/>
                  <a:pt x="10800" y="568"/>
                </a:cubicBezTo>
                <a:cubicBezTo>
                  <a:pt x="5149" y="568"/>
                  <a:pt x="568" y="5149"/>
                  <a:pt x="568" y="10800"/>
                </a:cubicBezTo>
                <a:close/>
              </a:path>
            </a:pathLst>
          </a:custGeom>
          <a:solidFill>
            <a:schemeClr val="accent1">
              <a:alpha val="50195"/>
            </a:schemeClr>
          </a:solidFill>
          <a:ln w="12700">
            <a:solidFill>
              <a:schemeClr val="tx1"/>
            </a:solidFill>
            <a:round/>
            <a:headEnd/>
            <a:tailEnd/>
          </a:ln>
        </p:spPr>
        <p:txBody>
          <a:bodyPr wrap="none" anchor="ctr"/>
          <a:lstStyle/>
          <a:p>
            <a:endParaRPr lang="nb-NO"/>
          </a:p>
        </p:txBody>
      </p:sp>
      <p:sp>
        <p:nvSpPr>
          <p:cNvPr id="26628" name="Line 4"/>
          <p:cNvSpPr>
            <a:spLocks noChangeShapeType="1"/>
          </p:cNvSpPr>
          <p:nvPr/>
        </p:nvSpPr>
        <p:spPr bwMode="auto">
          <a:xfrm>
            <a:off x="3352800" y="34290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26629" name="Line 5"/>
          <p:cNvSpPr>
            <a:spLocks noChangeShapeType="1"/>
          </p:cNvSpPr>
          <p:nvPr/>
        </p:nvSpPr>
        <p:spPr bwMode="auto">
          <a:xfrm>
            <a:off x="5486400" y="34290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26630" name="Line 6"/>
          <p:cNvSpPr>
            <a:spLocks noChangeShapeType="1"/>
          </p:cNvSpPr>
          <p:nvPr/>
        </p:nvSpPr>
        <p:spPr bwMode="auto">
          <a:xfrm>
            <a:off x="4572000" y="23622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26631" name="Line 7"/>
          <p:cNvSpPr>
            <a:spLocks noChangeShapeType="1"/>
          </p:cNvSpPr>
          <p:nvPr/>
        </p:nvSpPr>
        <p:spPr bwMode="auto">
          <a:xfrm>
            <a:off x="4572000" y="4191000"/>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26632" name="Oval 8">
            <a:hlinkClick r:id="" action="ppaction://noaction" highlightClick="1"/>
          </p:cNvPr>
          <p:cNvSpPr>
            <a:spLocks noChangeArrowheads="1"/>
          </p:cNvSpPr>
          <p:nvPr/>
        </p:nvSpPr>
        <p:spPr bwMode="auto">
          <a:xfrm>
            <a:off x="3505200" y="685800"/>
            <a:ext cx="2133600" cy="1676400"/>
          </a:xfrm>
          <a:prstGeom prst="ellipse">
            <a:avLst/>
          </a:prstGeom>
          <a:solidFill>
            <a:srgbClr val="00FFFF"/>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b-NO" altLang="nb-NO" sz="2200">
                <a:latin typeface="Times New Roman" pitchFamily="18" charset="0"/>
              </a:rPr>
              <a:t>Prosessdokument</a:t>
            </a:r>
          </a:p>
          <a:p>
            <a:pPr algn="ctr" eaLnBrk="1" hangingPunct="1">
              <a:spcBef>
                <a:spcPct val="0"/>
              </a:spcBef>
              <a:buFontTx/>
              <a:buNone/>
            </a:pPr>
            <a:r>
              <a:rPr lang="nb-NO" altLang="nb-NO" sz="2200">
                <a:latin typeface="Times New Roman" pitchFamily="18" charset="0"/>
              </a:rPr>
              <a:t>Dokumentasjon</a:t>
            </a:r>
          </a:p>
        </p:txBody>
      </p:sp>
      <p:sp>
        <p:nvSpPr>
          <p:cNvPr id="26633" name="Oval 9">
            <a:hlinkClick r:id="" action="ppaction://noaction" highlightClick="1"/>
          </p:cNvPr>
          <p:cNvSpPr>
            <a:spLocks noChangeArrowheads="1"/>
          </p:cNvSpPr>
          <p:nvPr/>
        </p:nvSpPr>
        <p:spPr bwMode="auto">
          <a:xfrm>
            <a:off x="762000" y="2362200"/>
            <a:ext cx="2590800" cy="2057400"/>
          </a:xfrm>
          <a:prstGeom prst="ellipse">
            <a:avLst/>
          </a:prstGeom>
          <a:solidFill>
            <a:srgbClr val="00FFFF"/>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b-NO" altLang="nb-NO" sz="2400">
                <a:latin typeface="Times New Roman" pitchFamily="18" charset="0"/>
              </a:rPr>
              <a:t>Bruker/ </a:t>
            </a:r>
          </a:p>
          <a:p>
            <a:pPr algn="ctr" eaLnBrk="1" hangingPunct="1">
              <a:spcBef>
                <a:spcPct val="0"/>
              </a:spcBef>
              <a:buFontTx/>
              <a:buNone/>
            </a:pPr>
            <a:r>
              <a:rPr lang="nb-NO" altLang="nb-NO" sz="2400">
                <a:latin typeface="Times New Roman" pitchFamily="18" charset="0"/>
              </a:rPr>
              <a:t>pårørende </a:t>
            </a:r>
          </a:p>
          <a:p>
            <a:pPr algn="ctr" eaLnBrk="1" hangingPunct="1">
              <a:spcBef>
                <a:spcPct val="0"/>
              </a:spcBef>
              <a:buFontTx/>
              <a:buNone/>
            </a:pPr>
            <a:r>
              <a:rPr lang="nb-NO" altLang="nb-NO" sz="2400">
                <a:latin typeface="Times New Roman" pitchFamily="18" charset="0"/>
              </a:rPr>
              <a:t>intervju</a:t>
            </a:r>
          </a:p>
          <a:p>
            <a:pPr algn="ctr" eaLnBrk="1" hangingPunct="1">
              <a:spcBef>
                <a:spcPct val="0"/>
              </a:spcBef>
              <a:buFontTx/>
              <a:buNone/>
            </a:pPr>
            <a:r>
              <a:rPr lang="nb-NO" altLang="nb-NO" sz="2000">
                <a:latin typeface="Times New Roman" pitchFamily="18" charset="0"/>
              </a:rPr>
              <a:t>Gjennom</a:t>
            </a:r>
          </a:p>
          <a:p>
            <a:pPr algn="ctr" eaLnBrk="1" hangingPunct="1">
              <a:spcBef>
                <a:spcPct val="0"/>
              </a:spcBef>
              <a:buFontTx/>
              <a:buNone/>
            </a:pPr>
            <a:r>
              <a:rPr lang="nb-NO" altLang="nb-NO" sz="2000">
                <a:latin typeface="Times New Roman" pitchFamily="18" charset="0"/>
              </a:rPr>
              <a:t>likeverdige</a:t>
            </a:r>
          </a:p>
          <a:p>
            <a:pPr algn="ctr" eaLnBrk="1" hangingPunct="1">
              <a:spcBef>
                <a:spcPct val="0"/>
              </a:spcBef>
              <a:buFontTx/>
              <a:buNone/>
            </a:pPr>
            <a:r>
              <a:rPr lang="nb-NO" altLang="nb-NO" sz="2000">
                <a:latin typeface="Times New Roman" pitchFamily="18" charset="0"/>
              </a:rPr>
              <a:t> samtaler</a:t>
            </a:r>
            <a:endParaRPr lang="nb-NO" altLang="nb-NO" sz="2400">
              <a:latin typeface="Times New Roman" pitchFamily="18" charset="0"/>
            </a:endParaRPr>
          </a:p>
        </p:txBody>
      </p:sp>
      <p:sp>
        <p:nvSpPr>
          <p:cNvPr id="26634" name="Oval 10">
            <a:hlinkClick r:id="" action="ppaction://noaction" highlightClick="1"/>
          </p:cNvPr>
          <p:cNvSpPr>
            <a:spLocks noChangeArrowheads="1"/>
          </p:cNvSpPr>
          <p:nvPr/>
        </p:nvSpPr>
        <p:spPr bwMode="auto">
          <a:xfrm>
            <a:off x="5943600" y="2514600"/>
            <a:ext cx="2743200" cy="1905000"/>
          </a:xfrm>
          <a:prstGeom prst="ellipse">
            <a:avLst/>
          </a:prstGeom>
          <a:solidFill>
            <a:srgbClr val="00FFFF"/>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b-NO" altLang="nb-NO" sz="2400">
                <a:latin typeface="Times New Roman" pitchFamily="18" charset="0"/>
              </a:rPr>
              <a:t>Tjenesteutvikling</a:t>
            </a:r>
          </a:p>
          <a:p>
            <a:pPr algn="ctr" eaLnBrk="1" hangingPunct="1">
              <a:spcBef>
                <a:spcPct val="0"/>
              </a:spcBef>
              <a:buFontTx/>
              <a:buNone/>
            </a:pPr>
            <a:r>
              <a:rPr lang="nb-NO" altLang="nb-NO" sz="2000">
                <a:latin typeface="Times New Roman" pitchFamily="18" charset="0"/>
              </a:rPr>
              <a:t>Gjennom metoder for </a:t>
            </a:r>
          </a:p>
          <a:p>
            <a:pPr algn="ctr" eaLnBrk="1" hangingPunct="1">
              <a:spcBef>
                <a:spcPct val="0"/>
              </a:spcBef>
              <a:buFontTx/>
              <a:buNone/>
            </a:pPr>
            <a:r>
              <a:rPr lang="nb-NO" altLang="nb-NO" sz="2000">
                <a:latin typeface="Times New Roman" pitchFamily="18" charset="0"/>
              </a:rPr>
              <a:t>dialog og læring</a:t>
            </a:r>
            <a:endParaRPr lang="nb-NO" altLang="nb-NO" sz="2400">
              <a:latin typeface="Times New Roman" pitchFamily="18" charset="0"/>
            </a:endParaRPr>
          </a:p>
        </p:txBody>
      </p:sp>
      <p:sp>
        <p:nvSpPr>
          <p:cNvPr id="26635" name="Oval 11">
            <a:hlinkClick r:id="" action="ppaction://noaction" highlightClick="1"/>
          </p:cNvPr>
          <p:cNvSpPr>
            <a:spLocks noChangeArrowheads="1"/>
          </p:cNvSpPr>
          <p:nvPr/>
        </p:nvSpPr>
        <p:spPr bwMode="auto">
          <a:xfrm>
            <a:off x="3581400" y="4876800"/>
            <a:ext cx="2133600" cy="1676400"/>
          </a:xfrm>
          <a:prstGeom prst="ellipse">
            <a:avLst/>
          </a:prstGeom>
          <a:solidFill>
            <a:srgbClr val="00FFFF"/>
          </a:solidFill>
          <a:ln w="12700">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b-NO" altLang="nb-NO" sz="2200">
                <a:latin typeface="Times New Roman" pitchFamily="18" charset="0"/>
              </a:rPr>
              <a:t>Tilbakemelding </a:t>
            </a:r>
          </a:p>
          <a:p>
            <a:pPr algn="ctr" eaLnBrk="1" hangingPunct="1">
              <a:spcBef>
                <a:spcPct val="0"/>
              </a:spcBef>
              <a:buFontTx/>
              <a:buNone/>
            </a:pPr>
            <a:r>
              <a:rPr lang="nb-NO" altLang="nb-NO" sz="2200">
                <a:latin typeface="Times New Roman" pitchFamily="18" charset="0"/>
              </a:rPr>
              <a:t>Motivasjon</a:t>
            </a:r>
          </a:p>
          <a:p>
            <a:pPr algn="ctr" eaLnBrk="1" hangingPunct="1">
              <a:spcBef>
                <a:spcPct val="0"/>
              </a:spcBef>
              <a:buFontTx/>
              <a:buNone/>
            </a:pPr>
            <a:r>
              <a:rPr lang="nb-NO" altLang="nb-NO" sz="2200">
                <a:latin typeface="Times New Roman" pitchFamily="18" charset="0"/>
              </a:rPr>
              <a:t>Oppfølging</a:t>
            </a:r>
          </a:p>
        </p:txBody>
      </p:sp>
      <p:sp>
        <p:nvSpPr>
          <p:cNvPr id="26636" name="AutoShape 12"/>
          <p:cNvSpPr>
            <a:spLocks noChangeArrowheads="1"/>
          </p:cNvSpPr>
          <p:nvPr/>
        </p:nvSpPr>
        <p:spPr bwMode="auto">
          <a:xfrm rot="1443098">
            <a:off x="6400800" y="1371600"/>
            <a:ext cx="9906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50195"/>
            </a:schemeClr>
          </a:solidFill>
          <a:ln w="12700">
            <a:solidFill>
              <a:schemeClr val="tx1"/>
            </a:solidFill>
            <a:miter lim="800000"/>
            <a:headEnd/>
            <a:tailEnd/>
          </a:ln>
        </p:spPr>
        <p:txBody>
          <a:bodyPr wrap="none" anchor="ctr"/>
          <a:lstStyle/>
          <a:p>
            <a:endParaRPr lang="nb-NO"/>
          </a:p>
        </p:txBody>
      </p:sp>
      <p:sp>
        <p:nvSpPr>
          <p:cNvPr id="26637" name="AutoShape 13"/>
          <p:cNvSpPr>
            <a:spLocks noChangeArrowheads="1"/>
          </p:cNvSpPr>
          <p:nvPr/>
        </p:nvSpPr>
        <p:spPr bwMode="auto">
          <a:xfrm rot="-1736035">
            <a:off x="1905000" y="1295400"/>
            <a:ext cx="9906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50195"/>
            </a:schemeClr>
          </a:solidFill>
          <a:ln w="12700">
            <a:solidFill>
              <a:schemeClr val="tx1"/>
            </a:solidFill>
            <a:miter lim="800000"/>
            <a:headEnd/>
            <a:tailEnd/>
          </a:ln>
        </p:spPr>
        <p:txBody>
          <a:bodyPr wrap="none" anchor="ctr"/>
          <a:lstStyle/>
          <a:p>
            <a:endParaRPr lang="nb-NO"/>
          </a:p>
        </p:txBody>
      </p:sp>
      <p:sp>
        <p:nvSpPr>
          <p:cNvPr id="26638" name="AutoShape 14"/>
          <p:cNvSpPr>
            <a:spLocks noChangeArrowheads="1"/>
          </p:cNvSpPr>
          <p:nvPr/>
        </p:nvSpPr>
        <p:spPr bwMode="auto">
          <a:xfrm rot="-8695432">
            <a:off x="1676400" y="5257800"/>
            <a:ext cx="9906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50195"/>
            </a:schemeClr>
          </a:solidFill>
          <a:ln w="12700">
            <a:solidFill>
              <a:schemeClr val="tx1"/>
            </a:solidFill>
            <a:miter lim="800000"/>
            <a:headEnd/>
            <a:tailEnd/>
          </a:ln>
        </p:spPr>
        <p:txBody>
          <a:bodyPr wrap="none" anchor="ctr"/>
          <a:lstStyle/>
          <a:p>
            <a:endParaRPr lang="nb-NO"/>
          </a:p>
        </p:txBody>
      </p:sp>
      <p:sp>
        <p:nvSpPr>
          <p:cNvPr id="26639" name="AutoShape 15"/>
          <p:cNvSpPr>
            <a:spLocks noChangeArrowheads="1"/>
          </p:cNvSpPr>
          <p:nvPr/>
        </p:nvSpPr>
        <p:spPr bwMode="auto">
          <a:xfrm rot="8556056">
            <a:off x="6757988" y="5187950"/>
            <a:ext cx="9906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50195"/>
            </a:schemeClr>
          </a:solidFill>
          <a:ln w="12700">
            <a:solidFill>
              <a:schemeClr val="tx1"/>
            </a:solidFill>
            <a:miter lim="800000"/>
            <a:headEnd/>
            <a:tailEnd/>
          </a:ln>
        </p:spPr>
        <p:txBody>
          <a:bodyPr wrap="none" anchor="ctr"/>
          <a:lstStyle/>
          <a:p>
            <a:endParaRPr lang="nb-NO"/>
          </a:p>
        </p:txBody>
      </p:sp>
      <p:sp>
        <p:nvSpPr>
          <p:cNvPr id="26640" name="Tittel 1"/>
          <p:cNvSpPr>
            <a:spLocks noGrp="1"/>
          </p:cNvSpPr>
          <p:nvPr>
            <p:ph type="title"/>
          </p:nvPr>
        </p:nvSpPr>
        <p:spPr>
          <a:xfrm>
            <a:off x="900113" y="260350"/>
            <a:ext cx="7797800" cy="425450"/>
          </a:xfrm>
        </p:spPr>
        <p:txBody>
          <a:bodyPr>
            <a:normAutofit fontScale="90000"/>
          </a:bodyPr>
          <a:lstStyle/>
          <a:p>
            <a:r>
              <a:rPr lang="nb-NO" altLang="nb-NO" sz="2800" dirty="0"/>
              <a:t>Bruker Spør Bruker Evaluering</a:t>
            </a:r>
          </a:p>
        </p:txBody>
      </p:sp>
    </p:spTree>
    <p:extLst>
      <p:ext uri="{BB962C8B-B14F-4D97-AF65-F5344CB8AC3E}">
        <p14:creationId xmlns:p14="http://schemas.microsoft.com/office/powerpoint/2010/main" val="1515593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549275"/>
            <a:ext cx="5905500" cy="3743325"/>
          </a:xfrm>
        </p:spPr>
      </p:pic>
      <p:sp>
        <p:nvSpPr>
          <p:cNvPr id="3" name="TekstSylinder 2"/>
          <p:cNvSpPr txBox="1"/>
          <p:nvPr/>
        </p:nvSpPr>
        <p:spPr>
          <a:xfrm>
            <a:off x="1259632" y="4149080"/>
            <a:ext cx="7704856" cy="1631216"/>
          </a:xfrm>
          <a:prstGeom prst="rect">
            <a:avLst/>
          </a:prstGeom>
          <a:noFill/>
        </p:spPr>
        <p:txBody>
          <a:bodyPr wrap="square" rtlCol="0">
            <a:spAutoFit/>
          </a:bodyPr>
          <a:lstStyle/>
          <a:p>
            <a:r>
              <a:rPr lang="nb-NO" sz="2000" i="1" dirty="0"/>
              <a:t>«Men jeg ser jo også nå i ettertid at jeg hadde en bias mot å tolke det informantene fortalte i beste mening, så det gjorde meg kanskje litt feig i møtet med disse tekstene?  Din første reaksjon når du leste var å bli provosert, mens min var takknemlighet - det må jo ha preget hvordan vi tolket materialet... »  (Juni R.H. 2016)</a:t>
            </a:r>
          </a:p>
        </p:txBody>
      </p:sp>
      <p:sp>
        <p:nvSpPr>
          <p:cNvPr id="2" name="Tittel 1"/>
          <p:cNvSpPr>
            <a:spLocks noGrp="1"/>
          </p:cNvSpPr>
          <p:nvPr>
            <p:ph type="title"/>
          </p:nvPr>
        </p:nvSpPr>
        <p:spPr>
          <a:xfrm>
            <a:off x="1331640" y="188640"/>
            <a:ext cx="7509520" cy="1080120"/>
          </a:xfrm>
          <a:solidFill>
            <a:schemeClr val="bg1"/>
          </a:solidFill>
        </p:spPr>
        <p:txBody>
          <a:bodyPr/>
          <a:lstStyle/>
          <a:p>
            <a:r>
              <a:rPr lang="nb-NO" dirty="0"/>
              <a:t>Rollen som </a:t>
            </a:r>
            <a:r>
              <a:rPr lang="nb-NO" dirty="0" err="1"/>
              <a:t>medforsker</a:t>
            </a:r>
            <a:endParaRPr lang="nb-NO" dirty="0"/>
          </a:p>
        </p:txBody>
      </p:sp>
    </p:spTree>
    <p:extLst>
      <p:ext uri="{BB962C8B-B14F-4D97-AF65-F5344CB8AC3E}">
        <p14:creationId xmlns:p14="http://schemas.microsoft.com/office/powerpoint/2010/main" val="4037732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Erfaringer fra prosjekter</a:t>
            </a:r>
          </a:p>
        </p:txBody>
      </p:sp>
      <p:pic>
        <p:nvPicPr>
          <p:cNvPr id="4" name="Plassholder for innhold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9752" y="1741570"/>
            <a:ext cx="2231967" cy="3158836"/>
          </a:xfrm>
        </p:spPr>
      </p:pic>
      <p:sp>
        <p:nvSpPr>
          <p:cNvPr id="6" name="Plassholder for innhold 5"/>
          <p:cNvSpPr>
            <a:spLocks noGrp="1"/>
          </p:cNvSpPr>
          <p:nvPr>
            <p:ph sz="half" idx="2"/>
          </p:nvPr>
        </p:nvSpPr>
        <p:spPr>
          <a:xfrm>
            <a:off x="6228466" y="908720"/>
            <a:ext cx="2674233" cy="4824536"/>
          </a:xfrm>
        </p:spPr>
        <p:txBody>
          <a:bodyPr/>
          <a:lstStyle/>
          <a:p>
            <a:r>
              <a:rPr lang="nb-NO" dirty="0"/>
              <a:t>Pakkeforløp</a:t>
            </a:r>
          </a:p>
          <a:p>
            <a:endParaRPr lang="nb-NO" dirty="0"/>
          </a:p>
        </p:txBody>
      </p:sp>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2060848"/>
            <a:ext cx="2304256" cy="3267772"/>
          </a:xfrm>
          <a:prstGeom prst="rect">
            <a:avLst/>
          </a:prstGeom>
        </p:spPr>
      </p:pic>
    </p:spTree>
    <p:extLst>
      <p:ext uri="{BB962C8B-B14F-4D97-AF65-F5344CB8AC3E}">
        <p14:creationId xmlns:p14="http://schemas.microsoft.com/office/powerpoint/2010/main" val="36848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260648"/>
            <a:ext cx="8075116" cy="974502"/>
          </a:xfrm>
        </p:spPr>
        <p:txBody>
          <a:bodyPr/>
          <a:lstStyle/>
          <a:p>
            <a:r>
              <a:rPr lang="nb-NO" b="1" dirty="0"/>
              <a:t>Spiseforstyrrelser og tilfriskning</a:t>
            </a:r>
          </a:p>
        </p:txBody>
      </p:sp>
      <p:sp>
        <p:nvSpPr>
          <p:cNvPr id="3" name="Plassholder for innhold 2"/>
          <p:cNvSpPr>
            <a:spLocks noGrp="1"/>
          </p:cNvSpPr>
          <p:nvPr>
            <p:ph sz="half" idx="1"/>
          </p:nvPr>
        </p:nvSpPr>
        <p:spPr/>
        <p:txBody>
          <a:bodyPr>
            <a:normAutofit lnSpcReduction="10000"/>
          </a:bodyPr>
          <a:lstStyle/>
          <a:p>
            <a:pPr marL="0" indent="0">
              <a:buNone/>
            </a:pPr>
            <a:endParaRPr lang="nb-NO" sz="1800" b="1" dirty="0"/>
          </a:p>
          <a:p>
            <a:pPr marL="0" indent="0">
              <a:buNone/>
            </a:pPr>
            <a:endParaRPr lang="nb-NO" sz="1800" b="1" dirty="0"/>
          </a:p>
          <a:p>
            <a:pPr marL="0" indent="0">
              <a:buNone/>
            </a:pPr>
            <a:r>
              <a:rPr lang="nb-NO" sz="1800" b="1" dirty="0"/>
              <a:t>Hva gjorde intervjusituasjonen god eller dårlig? </a:t>
            </a:r>
          </a:p>
          <a:p>
            <a:pPr marL="0" indent="0">
              <a:buNone/>
            </a:pPr>
            <a:endParaRPr lang="nb-NO" sz="1800" dirty="0"/>
          </a:p>
          <a:p>
            <a:pPr marL="0" indent="0">
              <a:buNone/>
            </a:pPr>
            <a:endParaRPr lang="nb-NO" sz="1800" i="1" dirty="0"/>
          </a:p>
          <a:p>
            <a:pPr marL="0" indent="0">
              <a:buNone/>
            </a:pPr>
            <a:r>
              <a:rPr lang="nb-NO" sz="1800" i="1" dirty="0"/>
              <a:t>«I et intervju er det intervjueren som i stor grad styrer samtalen dit intervjueren ønsker. Dette fordi et spørsmål styrer samtalen i en retning og spørsmål skifter tema i samtalen. Spørsmål kan dermed ses på som en måte å utøve autoritet eller ta makt. Imidlertid opplevdes det ikke slik i dette intervjuet. Jeg opplevde meg mer som likeverd.» </a:t>
            </a:r>
          </a:p>
        </p:txBody>
      </p:sp>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09716" y="1341438"/>
            <a:ext cx="3342606" cy="4391025"/>
          </a:xfrm>
        </p:spPr>
      </p:pic>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5085184"/>
            <a:ext cx="2711710" cy="1871683"/>
          </a:xfrm>
          <a:prstGeom prst="rect">
            <a:avLst/>
          </a:prstGeom>
        </p:spPr>
      </p:pic>
    </p:spTree>
    <p:extLst>
      <p:ext uri="{BB962C8B-B14F-4D97-AF65-F5344CB8AC3E}">
        <p14:creationId xmlns:p14="http://schemas.microsoft.com/office/powerpoint/2010/main" val="30337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a:t>Kompetansesenterforum</a:t>
            </a:r>
            <a:br>
              <a:rPr lang="nb-NO" dirty="0"/>
            </a:br>
            <a:r>
              <a:rPr lang="nb-NO" sz="2000" dirty="0"/>
              <a:t>Samarbeid mellom kompetansesentre</a:t>
            </a:r>
          </a:p>
          <a:p>
            <a:pPr marL="57150" indent="0">
              <a:buNone/>
            </a:pPr>
            <a:r>
              <a:rPr lang="nb-NO" sz="2000" dirty="0"/>
              <a:t> </a:t>
            </a:r>
          </a:p>
        </p:txBody>
      </p:sp>
      <p:pic>
        <p:nvPicPr>
          <p:cNvPr id="1032" name="Picture 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340768"/>
            <a:ext cx="7197347" cy="310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9" y="4293097"/>
            <a:ext cx="3168352" cy="545345"/>
          </a:xfrm>
          <a:prstGeom prst="rect">
            <a:avLst/>
          </a:prstGeom>
        </p:spPr>
      </p:pic>
      <p:pic>
        <p:nvPicPr>
          <p:cNvPr id="7" name="Bil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4293097"/>
            <a:ext cx="2196236" cy="689362"/>
          </a:xfrm>
          <a:prstGeom prst="rect">
            <a:avLst/>
          </a:prstGeom>
        </p:spPr>
      </p:pic>
    </p:spTree>
    <p:extLst>
      <p:ext uri="{BB962C8B-B14F-4D97-AF65-F5344CB8AC3E}">
        <p14:creationId xmlns:p14="http://schemas.microsoft.com/office/powerpoint/2010/main" val="46396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5D7DC-8357-DD7B-33AD-40F565C58670}"/>
              </a:ext>
            </a:extLst>
          </p:cNvPr>
          <p:cNvSpPr>
            <a:spLocks noGrp="1"/>
          </p:cNvSpPr>
          <p:nvPr>
            <p:ph type="title"/>
          </p:nvPr>
        </p:nvSpPr>
        <p:spPr/>
        <p:txBody>
          <a:bodyPr/>
          <a:lstStyle/>
          <a:p>
            <a:r>
              <a:rPr lang="nb-NO" dirty="0"/>
              <a:t>Største utfordring i evalueringsprosjekter</a:t>
            </a:r>
          </a:p>
        </p:txBody>
      </p:sp>
      <p:sp>
        <p:nvSpPr>
          <p:cNvPr id="3" name="Plassholder for innhold 2">
            <a:extLst>
              <a:ext uri="{FF2B5EF4-FFF2-40B4-BE49-F238E27FC236}">
                <a16:creationId xmlns:a16="http://schemas.microsoft.com/office/drawing/2014/main" id="{B3E70F5F-3BA4-05BC-AB60-D88861C4DE64}"/>
              </a:ext>
            </a:extLst>
          </p:cNvPr>
          <p:cNvSpPr>
            <a:spLocks noGrp="1"/>
          </p:cNvSpPr>
          <p:nvPr>
            <p:ph idx="1"/>
          </p:nvPr>
        </p:nvSpPr>
        <p:spPr/>
        <p:txBody>
          <a:bodyPr>
            <a:normAutofit fontScale="92500" lnSpcReduction="10000"/>
          </a:bodyPr>
          <a:lstStyle/>
          <a:p>
            <a:r>
              <a:rPr lang="nb-NO" dirty="0"/>
              <a:t>Hvem blir spurt- de som har den genuine relevante erfaringen?</a:t>
            </a:r>
          </a:p>
          <a:p>
            <a:r>
              <a:rPr lang="nb-NO" dirty="0"/>
              <a:t>Bruker representanter kan ikke representere alle – har du mottatt sosial hjelp eller har du ikke?</a:t>
            </a:r>
          </a:p>
          <a:p>
            <a:endParaRPr lang="nb-NO" dirty="0"/>
          </a:p>
          <a:p>
            <a:r>
              <a:rPr lang="nb-NO" dirty="0"/>
              <a:t>Hvem svarer på undersøkelser-  </a:t>
            </a:r>
          </a:p>
          <a:p>
            <a:pPr lvl="1"/>
            <a:r>
              <a:rPr lang="nb-NO" sz="2400" dirty="0">
                <a:ea typeface="+mn-ea"/>
                <a:cs typeface="+mn-cs"/>
              </a:rPr>
              <a:t>Hvem har tillit til at undersøkelsen blir brukt – mine svar betyr noe ? </a:t>
            </a:r>
          </a:p>
          <a:p>
            <a:pPr lvl="1"/>
            <a:r>
              <a:rPr lang="nb-NO" sz="2400" dirty="0">
                <a:ea typeface="+mn-ea"/>
                <a:cs typeface="+mn-cs"/>
              </a:rPr>
              <a:t>Hvem får tilgang til å kunne svare ?  Fagpersonell som gatekeepere</a:t>
            </a:r>
          </a:p>
          <a:p>
            <a:r>
              <a:rPr lang="nb-NO" sz="2800" dirty="0"/>
              <a:t>Det er komplekse sammenhenger i velferd </a:t>
            </a:r>
            <a:r>
              <a:rPr lang="nb-NO" sz="2800" dirty="0" err="1"/>
              <a:t>norge</a:t>
            </a:r>
            <a:r>
              <a:rPr lang="nb-NO" sz="2800" dirty="0"/>
              <a:t> – å forstå utfordringene krever å bringe inn mennesket kompleksitet i sin forståelse og opplevelse av verden. </a:t>
            </a:r>
            <a:endParaRPr lang="nb-NO" sz="2800" dirty="0">
              <a:ea typeface="+mn-ea"/>
              <a:cs typeface="+mn-cs"/>
            </a:endParaRPr>
          </a:p>
        </p:txBody>
      </p:sp>
    </p:spTree>
    <p:extLst>
      <p:ext uri="{BB962C8B-B14F-4D97-AF65-F5344CB8AC3E}">
        <p14:creationId xmlns:p14="http://schemas.microsoft.com/office/powerpoint/2010/main" val="2317658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260648"/>
            <a:ext cx="7632848" cy="216024"/>
          </a:xfrm>
        </p:spPr>
        <p:txBody>
          <a:bodyPr>
            <a:normAutofit fontScale="90000"/>
          </a:bodyPr>
          <a:lstStyle/>
          <a:p>
            <a:r>
              <a:rPr lang="nb-NO" dirty="0"/>
              <a:t>Referanser</a:t>
            </a:r>
          </a:p>
        </p:txBody>
      </p:sp>
      <p:sp>
        <p:nvSpPr>
          <p:cNvPr id="3" name="Plassholder for innhold 2"/>
          <p:cNvSpPr>
            <a:spLocks noGrp="1"/>
          </p:cNvSpPr>
          <p:nvPr>
            <p:ph idx="1"/>
          </p:nvPr>
        </p:nvSpPr>
        <p:spPr>
          <a:xfrm>
            <a:off x="611560" y="620688"/>
            <a:ext cx="8147124" cy="6048672"/>
          </a:xfrm>
          <a:noFill/>
        </p:spPr>
        <p:txBody>
          <a:bodyPr>
            <a:normAutofit fontScale="62500" lnSpcReduction="20000"/>
          </a:bodyPr>
          <a:lstStyle/>
          <a:p>
            <a:r>
              <a:rPr lang="nb-NO" dirty="0"/>
              <a:t>Bjørgen Dagfinn, </a:t>
            </a:r>
            <a:r>
              <a:rPr lang="nb-NO" dirty="0" err="1"/>
              <a:t>Storvol</a:t>
            </a:r>
            <a:r>
              <a:rPr lang="nb-NO" dirty="0"/>
              <a:t> Aina., Norvoll, Reidun., og Husum Tonje Lossius. (2014) Alternativer til tvang I – </a:t>
            </a:r>
            <a:r>
              <a:rPr lang="nb-NO" dirty="0" err="1"/>
              <a:t>Settfra</a:t>
            </a:r>
            <a:r>
              <a:rPr lang="nb-NO" dirty="0"/>
              <a:t> et bruker- og fagperspektiv, Ressurshefte.  Nasjonalt senter Erfaringskompetanse innen psykisk helse. </a:t>
            </a:r>
          </a:p>
          <a:p>
            <a:r>
              <a:rPr lang="nb-NO" dirty="0"/>
              <a:t>Bjørgen, Dagfinn. og Westerlund, Heidi. (2012) Bruker Spør Bruker-evaluering – Familieambulatoriet Helse Nord-Trøndelag – Brukerne og samarbeidspartnernes erfaringer. Kompetansesenter for Brukererfaring og Tjenesteutvikling. (KBT)</a:t>
            </a:r>
          </a:p>
          <a:p>
            <a:r>
              <a:rPr lang="nb-NO" dirty="0"/>
              <a:t>Bjørgen, Dagfinn og Westerlund, Heidi. (2012)  Bruker Spør Bruker Evaluering , Tilbudet ved Haltdalen DPS og  tilhørende kommuner. – </a:t>
            </a:r>
            <a:r>
              <a:rPr lang="nb-NO" dirty="0" err="1"/>
              <a:t>Brukerners</a:t>
            </a:r>
            <a:r>
              <a:rPr lang="nb-NO" dirty="0"/>
              <a:t> erfaringer.  Kompetanse Senter for Brukererfaring og Tjeneste utvikling (KBT)</a:t>
            </a:r>
          </a:p>
          <a:p>
            <a:r>
              <a:rPr lang="nb-NO" dirty="0"/>
              <a:t>Helsedirektoratet (2014). Sammen om mestring. Veileder i lokalt psykisk helsearbeid og rusarbeid for voksne. Et verktøy for kommuner og spesialisthelsetjenesten. Veileder IS-2076.</a:t>
            </a:r>
          </a:p>
          <a:p>
            <a:r>
              <a:rPr lang="nb-NO" dirty="0"/>
              <a:t>Kildal, Christina, Bjørgen, Dagfinn og Kvisle Ingvild M. (2017) Bruker Spør Bruker-evaluering av</a:t>
            </a:r>
          </a:p>
          <a:p>
            <a:r>
              <a:rPr lang="da-DK" dirty="0"/>
              <a:t>Krogstrup,  Hanne.K.  (2011). Kampen  om  evidens.  København:  Hans  Reitzels Forlag.</a:t>
            </a:r>
            <a:endParaRPr lang="nb-NO" dirty="0"/>
          </a:p>
          <a:p>
            <a:r>
              <a:rPr lang="nb-NO" dirty="0" err="1"/>
              <a:t>Sagatun</a:t>
            </a:r>
            <a:r>
              <a:rPr lang="nb-NO" dirty="0"/>
              <a:t> Brukerstyrt Senter. Kompetansesenter for Brukererfaring og Tjenesteutvikling (KBT)</a:t>
            </a:r>
          </a:p>
          <a:p>
            <a:r>
              <a:rPr lang="nb-NO" dirty="0" err="1"/>
              <a:t>Deegan</a:t>
            </a:r>
            <a:r>
              <a:rPr lang="nb-NO" dirty="0"/>
              <a:t>, P.E. (2001). </a:t>
            </a:r>
            <a:r>
              <a:rPr lang="nb-NO" dirty="0" err="1"/>
              <a:t>Recovery</a:t>
            </a:r>
            <a:r>
              <a:rPr lang="nb-NO" dirty="0"/>
              <a:t> as a </a:t>
            </a:r>
            <a:r>
              <a:rPr lang="nb-NO" dirty="0" err="1"/>
              <a:t>self-directed</a:t>
            </a:r>
            <a:r>
              <a:rPr lang="nb-NO" dirty="0"/>
              <a:t> </a:t>
            </a:r>
            <a:r>
              <a:rPr lang="nb-NO" dirty="0" err="1"/>
              <a:t>process</a:t>
            </a:r>
            <a:r>
              <a:rPr lang="nb-NO" dirty="0"/>
              <a:t> </a:t>
            </a:r>
            <a:r>
              <a:rPr lang="nb-NO" dirty="0" err="1"/>
              <a:t>of</a:t>
            </a:r>
            <a:r>
              <a:rPr lang="nb-NO" dirty="0"/>
              <a:t> healing and </a:t>
            </a:r>
            <a:r>
              <a:rPr lang="nb-NO" dirty="0" err="1"/>
              <a:t>transformation</a:t>
            </a:r>
            <a:r>
              <a:rPr lang="nb-NO" dirty="0"/>
              <a:t>. In C. Brown (Ed.) </a:t>
            </a:r>
            <a:r>
              <a:rPr lang="nb-NO" dirty="0" err="1"/>
              <a:t>Recovery</a:t>
            </a:r>
            <a:r>
              <a:rPr lang="nb-NO" dirty="0"/>
              <a:t> and </a:t>
            </a:r>
            <a:r>
              <a:rPr lang="nb-NO" dirty="0" err="1"/>
              <a:t>wellness</a:t>
            </a:r>
            <a:r>
              <a:rPr lang="nb-NO" dirty="0"/>
              <a:t>: Models </a:t>
            </a:r>
            <a:r>
              <a:rPr lang="nb-NO" dirty="0" err="1"/>
              <a:t>of</a:t>
            </a:r>
            <a:r>
              <a:rPr lang="nb-NO" dirty="0"/>
              <a:t> hope and </a:t>
            </a:r>
            <a:r>
              <a:rPr lang="nb-NO" dirty="0" err="1"/>
              <a:t>empowerment</a:t>
            </a:r>
            <a:r>
              <a:rPr lang="nb-NO" dirty="0"/>
              <a:t> for </a:t>
            </a:r>
            <a:r>
              <a:rPr lang="nb-NO" dirty="0" err="1"/>
              <a:t>people</a:t>
            </a:r>
            <a:r>
              <a:rPr lang="nb-NO" dirty="0"/>
              <a:t> </a:t>
            </a:r>
            <a:r>
              <a:rPr lang="nb-NO" dirty="0" err="1"/>
              <a:t>with</a:t>
            </a:r>
            <a:r>
              <a:rPr lang="nb-NO" dirty="0"/>
              <a:t> mental </a:t>
            </a:r>
            <a:r>
              <a:rPr lang="nb-NO" dirty="0" err="1"/>
              <a:t>illness</a:t>
            </a:r>
            <a:r>
              <a:rPr lang="nb-NO" dirty="0"/>
              <a:t>, </a:t>
            </a:r>
            <a:r>
              <a:rPr lang="nb-NO" dirty="0" err="1"/>
              <a:t>Haworth</a:t>
            </a:r>
            <a:r>
              <a:rPr lang="nb-NO" dirty="0"/>
              <a:t> Press: New York, p. 5–21.</a:t>
            </a:r>
          </a:p>
          <a:p>
            <a:r>
              <a:rPr lang="nb-NO" dirty="0" err="1"/>
              <a:t>Deegan</a:t>
            </a:r>
            <a:r>
              <a:rPr lang="nb-NO" dirty="0"/>
              <a:t>, P.E. (1997). "</a:t>
            </a:r>
            <a:r>
              <a:rPr lang="nb-NO" dirty="0" err="1"/>
              <a:t>Recovery</a:t>
            </a:r>
            <a:r>
              <a:rPr lang="nb-NO" dirty="0"/>
              <a:t> and </a:t>
            </a:r>
            <a:r>
              <a:rPr lang="nb-NO" dirty="0" err="1"/>
              <a:t>empowerment</a:t>
            </a:r>
            <a:r>
              <a:rPr lang="nb-NO" dirty="0"/>
              <a:t> for </a:t>
            </a:r>
            <a:r>
              <a:rPr lang="nb-NO" dirty="0" err="1"/>
              <a:t>people</a:t>
            </a:r>
            <a:r>
              <a:rPr lang="nb-NO" dirty="0"/>
              <a:t> </a:t>
            </a:r>
            <a:r>
              <a:rPr lang="nb-NO" dirty="0" err="1"/>
              <a:t>with</a:t>
            </a:r>
            <a:r>
              <a:rPr lang="nb-NO" dirty="0"/>
              <a:t> </a:t>
            </a:r>
            <a:r>
              <a:rPr lang="nb-NO" dirty="0" err="1"/>
              <a:t>psychiatric</a:t>
            </a:r>
            <a:r>
              <a:rPr lang="nb-NO" dirty="0"/>
              <a:t> </a:t>
            </a:r>
            <a:r>
              <a:rPr lang="nb-NO" dirty="0" err="1"/>
              <a:t>disabilities</a:t>
            </a:r>
            <a:r>
              <a:rPr lang="nb-NO" dirty="0"/>
              <a:t>". In U. </a:t>
            </a:r>
            <a:r>
              <a:rPr lang="nb-NO" dirty="0" err="1"/>
              <a:t>Aviram</a:t>
            </a:r>
            <a:r>
              <a:rPr lang="nb-NO" dirty="0"/>
              <a:t> (Ed.), </a:t>
            </a:r>
            <a:r>
              <a:rPr lang="nb-NO" dirty="0" err="1"/>
              <a:t>Social</a:t>
            </a:r>
            <a:r>
              <a:rPr lang="nb-NO" dirty="0"/>
              <a:t> </a:t>
            </a:r>
            <a:r>
              <a:rPr lang="nb-NO" dirty="0" err="1"/>
              <a:t>Work</a:t>
            </a:r>
            <a:r>
              <a:rPr lang="nb-NO" dirty="0"/>
              <a:t> In Mental Health: </a:t>
            </a:r>
            <a:r>
              <a:rPr lang="nb-NO" dirty="0" err="1"/>
              <a:t>Issues</a:t>
            </a:r>
            <a:r>
              <a:rPr lang="nb-NO" dirty="0"/>
              <a:t> and Trends. The </a:t>
            </a:r>
            <a:r>
              <a:rPr lang="nb-NO" dirty="0" err="1"/>
              <a:t>Haworth</a:t>
            </a:r>
            <a:r>
              <a:rPr lang="nb-NO" dirty="0"/>
              <a:t> Press, NY, p. 11–24.</a:t>
            </a:r>
          </a:p>
          <a:p>
            <a:r>
              <a:rPr lang="nb-NO" dirty="0"/>
              <a:t>Langeland Eva, (2014) </a:t>
            </a:r>
            <a:r>
              <a:rPr lang="nb-NO" dirty="0" err="1"/>
              <a:t>Salutogenese</a:t>
            </a:r>
            <a:r>
              <a:rPr lang="nb-NO" dirty="0"/>
              <a:t> og psykiske helseproblemer, Nasjonalt Senter for Psykisk Helsearbeid (NAPHA)</a:t>
            </a:r>
          </a:p>
          <a:p>
            <a:r>
              <a:rPr lang="nb-NO" dirty="0" err="1"/>
              <a:t>Michaela</a:t>
            </a:r>
            <a:r>
              <a:rPr lang="nb-NO" dirty="0"/>
              <a:t> </a:t>
            </a:r>
            <a:r>
              <a:rPr lang="nb-NO" dirty="0" err="1"/>
              <a:t>AmeringMargit</a:t>
            </a:r>
            <a:r>
              <a:rPr lang="nb-NO" dirty="0"/>
              <a:t> </a:t>
            </a:r>
            <a:r>
              <a:rPr lang="nb-NO" dirty="0" err="1"/>
              <a:t>Schmolke</a:t>
            </a:r>
            <a:r>
              <a:rPr lang="nb-NO" dirty="0"/>
              <a:t> (2009) </a:t>
            </a:r>
            <a:r>
              <a:rPr lang="nb-NO" dirty="0" err="1"/>
              <a:t>Recovery</a:t>
            </a:r>
            <a:r>
              <a:rPr lang="nb-NO" dirty="0"/>
              <a:t> in Mental Health: </a:t>
            </a:r>
            <a:r>
              <a:rPr lang="nb-NO" dirty="0" err="1"/>
              <a:t>Reshaping</a:t>
            </a:r>
            <a:r>
              <a:rPr lang="nb-NO" dirty="0"/>
              <a:t> Scientific and </a:t>
            </a:r>
            <a:r>
              <a:rPr lang="nb-NO" dirty="0" err="1"/>
              <a:t>Clinical</a:t>
            </a:r>
            <a:r>
              <a:rPr lang="nb-NO" dirty="0"/>
              <a:t> </a:t>
            </a:r>
            <a:r>
              <a:rPr lang="nb-NO" dirty="0" err="1"/>
              <a:t>Responsibilities</a:t>
            </a:r>
            <a:r>
              <a:rPr lang="nb-NO" dirty="0"/>
              <a:t>. John Wiley &amp; Sons ltd. 2009</a:t>
            </a:r>
          </a:p>
          <a:p>
            <a:r>
              <a:rPr lang="nb-NO" dirty="0" err="1"/>
              <a:t>Tooth</a:t>
            </a:r>
            <a:r>
              <a:rPr lang="nb-NO" dirty="0"/>
              <a:t>, Barbara.,</a:t>
            </a:r>
            <a:r>
              <a:rPr lang="nb-NO" dirty="0" err="1"/>
              <a:t>Vaidyanathan</a:t>
            </a:r>
            <a:r>
              <a:rPr lang="nb-NO" dirty="0"/>
              <a:t> </a:t>
            </a:r>
            <a:r>
              <a:rPr lang="nb-NO" dirty="0" err="1"/>
              <a:t>Kalyanasundaram</a:t>
            </a:r>
            <a:r>
              <a:rPr lang="nb-NO" dirty="0"/>
              <a:t>, Helen Glover &amp; </a:t>
            </a:r>
            <a:r>
              <a:rPr lang="nb-NO" dirty="0" err="1"/>
              <a:t>Sirous</a:t>
            </a:r>
            <a:r>
              <a:rPr lang="nb-NO" dirty="0"/>
              <a:t> </a:t>
            </a:r>
            <a:r>
              <a:rPr lang="nb-NO" dirty="0" err="1"/>
              <a:t>Momenzadah</a:t>
            </a:r>
            <a:r>
              <a:rPr lang="nb-NO" dirty="0"/>
              <a:t> (2003) </a:t>
            </a:r>
            <a:r>
              <a:rPr lang="en-US" dirty="0"/>
              <a:t>Factors consumers identify as important to recovery from schizophrenia.  Australian Psychiatry</a:t>
            </a:r>
            <a:r>
              <a:rPr lang="nb-NO" dirty="0"/>
              <a:t> Volume 11, 2003</a:t>
            </a:r>
          </a:p>
        </p:txBody>
      </p:sp>
    </p:spTree>
    <p:extLst>
      <p:ext uri="{BB962C8B-B14F-4D97-AF65-F5344CB8AC3E}">
        <p14:creationId xmlns:p14="http://schemas.microsoft.com/office/powerpoint/2010/main" val="231282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p:txBody>
          <a:bodyPr>
            <a:normAutofit/>
          </a:bodyPr>
          <a:lstStyle/>
          <a:p>
            <a:r>
              <a:rPr lang="nb-NO" altLang="nb-NO" dirty="0"/>
              <a:t>KBTs arbeidsområder</a:t>
            </a:r>
          </a:p>
        </p:txBody>
      </p:sp>
      <p:sp>
        <p:nvSpPr>
          <p:cNvPr id="9219" name="Plassholder for innhold 2"/>
          <p:cNvSpPr>
            <a:spLocks noGrp="1"/>
          </p:cNvSpPr>
          <p:nvPr>
            <p:ph sz="half" idx="1"/>
          </p:nvPr>
        </p:nvSpPr>
        <p:spPr/>
        <p:txBody>
          <a:bodyPr>
            <a:normAutofit fontScale="62500" lnSpcReduction="20000"/>
          </a:bodyPr>
          <a:lstStyle/>
          <a:p>
            <a:r>
              <a:rPr lang="nb-NO" altLang="nb-NO" dirty="0"/>
              <a:t>Bidrar inn i tjenesteutvikling med </a:t>
            </a:r>
          </a:p>
          <a:p>
            <a:pPr lvl="1"/>
            <a:r>
              <a:rPr lang="nb-NO" altLang="nb-NO" dirty="0"/>
              <a:t>Bruker Spør Bruker </a:t>
            </a:r>
            <a:r>
              <a:rPr lang="nb-NO" altLang="nb-NO" sz="2600" dirty="0"/>
              <a:t>evalueringer</a:t>
            </a:r>
            <a:r>
              <a:rPr lang="nb-NO" altLang="nb-NO" dirty="0"/>
              <a:t>.</a:t>
            </a:r>
          </a:p>
          <a:p>
            <a:pPr lvl="1"/>
            <a:r>
              <a:rPr lang="nb-NO" altLang="nb-NO" dirty="0"/>
              <a:t>Dialogpart med tjenester </a:t>
            </a:r>
          </a:p>
          <a:p>
            <a:pPr lvl="1"/>
            <a:r>
              <a:rPr lang="nb-NO" altLang="nb-NO" dirty="0"/>
              <a:t>Bistand til dialogprosesser</a:t>
            </a:r>
          </a:p>
          <a:p>
            <a:pPr lvl="1"/>
            <a:r>
              <a:rPr lang="nb-NO" altLang="nb-NO" dirty="0"/>
              <a:t>Brukerpanel</a:t>
            </a:r>
          </a:p>
          <a:p>
            <a:endParaRPr lang="nb-NO" altLang="nb-NO" sz="2000" dirty="0"/>
          </a:p>
          <a:p>
            <a:endParaRPr lang="nb-NO" altLang="nb-NO" sz="2000" dirty="0"/>
          </a:p>
          <a:p>
            <a:r>
              <a:rPr lang="nb-NO" altLang="nb-NO" dirty="0"/>
              <a:t>Evaluerings, </a:t>
            </a:r>
            <a:r>
              <a:rPr lang="nb-NO" altLang="nb-NO" dirty="0" err="1"/>
              <a:t>dokumentsjon</a:t>
            </a:r>
            <a:r>
              <a:rPr lang="nb-NO" altLang="nb-NO" dirty="0"/>
              <a:t> og forskningsprosjekter</a:t>
            </a:r>
          </a:p>
          <a:p>
            <a:pPr lvl="1"/>
            <a:r>
              <a:rPr lang="nb-NO" altLang="nb-NO" dirty="0"/>
              <a:t>Egne evalueringsprosjekter med BSB</a:t>
            </a:r>
          </a:p>
          <a:p>
            <a:pPr lvl="1"/>
            <a:r>
              <a:rPr lang="nb-NO" altLang="nb-NO" dirty="0"/>
              <a:t>Samarbeidsprosjekter med eksempel, Oslo MET. Sintef, NTNU, Universitetet i Stavanger. </a:t>
            </a:r>
          </a:p>
          <a:p>
            <a:pPr lvl="1"/>
            <a:r>
              <a:rPr lang="nb-NO" altLang="nb-NO" dirty="0"/>
              <a:t> Samarbeid med brukerorganisasjoner.</a:t>
            </a:r>
          </a:p>
          <a:p>
            <a:endParaRPr lang="nb-NO" sz="2000" dirty="0"/>
          </a:p>
          <a:p>
            <a:endParaRPr lang="nb-NO" sz="2000" dirty="0"/>
          </a:p>
        </p:txBody>
      </p:sp>
      <p:sp>
        <p:nvSpPr>
          <p:cNvPr id="2" name="Plassholder for innhold 1"/>
          <p:cNvSpPr>
            <a:spLocks noGrp="1"/>
          </p:cNvSpPr>
          <p:nvPr>
            <p:ph sz="half" idx="2"/>
          </p:nvPr>
        </p:nvSpPr>
        <p:spPr/>
        <p:txBody>
          <a:bodyPr>
            <a:normAutofit fontScale="62500" lnSpcReduction="20000"/>
          </a:bodyPr>
          <a:lstStyle/>
          <a:p>
            <a:r>
              <a:rPr lang="nb-NO" altLang="nb-NO" dirty="0"/>
              <a:t>Kurs og opplæringskonsepter</a:t>
            </a:r>
          </a:p>
          <a:p>
            <a:pPr lvl="1"/>
            <a:r>
              <a:rPr lang="nb-NO" altLang="nb-NO" dirty="0"/>
              <a:t>Erfaring som profesjon</a:t>
            </a:r>
          </a:p>
          <a:p>
            <a:pPr lvl="1"/>
            <a:r>
              <a:rPr lang="nb-NO" altLang="nb-NO" dirty="0"/>
              <a:t>Erfaringskonsulent kurs</a:t>
            </a:r>
          </a:p>
          <a:p>
            <a:pPr lvl="1"/>
            <a:r>
              <a:rPr lang="nb-NO" altLang="nb-NO" dirty="0" err="1"/>
              <a:t>Medforsker</a:t>
            </a:r>
            <a:r>
              <a:rPr lang="nb-NO" altLang="nb-NO" dirty="0"/>
              <a:t> kurs</a:t>
            </a:r>
          </a:p>
          <a:p>
            <a:pPr lvl="1"/>
            <a:r>
              <a:rPr lang="nb-NO" altLang="nb-NO" dirty="0"/>
              <a:t>BSB opplæring</a:t>
            </a:r>
          </a:p>
          <a:p>
            <a:pPr lvl="1"/>
            <a:r>
              <a:rPr lang="nb-NO" altLang="nb-NO" dirty="0"/>
              <a:t>Recovery workshops</a:t>
            </a:r>
          </a:p>
          <a:p>
            <a:pPr lvl="1"/>
            <a:endParaRPr lang="nb-NO" altLang="nb-NO" dirty="0"/>
          </a:p>
          <a:p>
            <a:r>
              <a:rPr lang="nb-NO" altLang="nb-NO" dirty="0"/>
              <a:t>Regionalt </a:t>
            </a:r>
            <a:r>
              <a:rPr lang="nb-NO" altLang="nb-NO" dirty="0" err="1"/>
              <a:t>sæskilt</a:t>
            </a:r>
            <a:r>
              <a:rPr lang="nb-NO" altLang="nb-NO" dirty="0"/>
              <a:t> mandat fra direktoratet</a:t>
            </a:r>
          </a:p>
          <a:p>
            <a:r>
              <a:rPr lang="nb-NO" altLang="nb-NO" dirty="0"/>
              <a:t>Dialogmøte kommunene</a:t>
            </a:r>
          </a:p>
          <a:p>
            <a:r>
              <a:rPr lang="nb-NO" altLang="nb-NO" dirty="0"/>
              <a:t>Spre gode eksempler </a:t>
            </a:r>
          </a:p>
          <a:p>
            <a:r>
              <a:rPr lang="nb-NO" altLang="nb-NO" dirty="0"/>
              <a:t>Bidra med metoder for brukermedvirkning</a:t>
            </a:r>
          </a:p>
          <a:p>
            <a:r>
              <a:rPr lang="nb-NO" altLang="nb-NO" dirty="0"/>
              <a:t>For eksempel  «Min Stemme Teller», et prosjekt om brukermedvirkning for barn og unge.</a:t>
            </a:r>
          </a:p>
          <a:p>
            <a:endParaRPr lang="nb-NO" altLang="nb-NO" dirty="0"/>
          </a:p>
        </p:txBody>
      </p:sp>
      <p:sp>
        <p:nvSpPr>
          <p:cNvPr id="9220" name="Plassholder for lysbildenummer 4"/>
          <p:cNvSpPr>
            <a:spLocks noGrp="1"/>
          </p:cNvSpPr>
          <p:nvPr>
            <p:ph type="sldNum" sz="quarter" idx="4294967295"/>
          </p:nvPr>
        </p:nvSpPr>
        <p:spPr bwMode="auto">
          <a:xfrm>
            <a:off x="7010400"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pitchFamily="2" charset="2"/>
              <a:buChar char="H"/>
              <a:defRPr sz="2800">
                <a:solidFill>
                  <a:schemeClr val="tx1"/>
                </a:solidFill>
                <a:latin typeface="Times New Roman" pitchFamily="18" charset="0"/>
              </a:defRPr>
            </a:lvl1pPr>
            <a:lvl2pPr marL="742950" indent="-285750">
              <a:spcBef>
                <a:spcPct val="20000"/>
              </a:spcBef>
              <a:buClr>
                <a:schemeClr val="tx1"/>
              </a:buClr>
              <a:buSzPct val="100000"/>
              <a:buChar char="–"/>
              <a:defRPr sz="2400">
                <a:solidFill>
                  <a:schemeClr val="tx1"/>
                </a:solidFill>
                <a:latin typeface="Times New Roman" pitchFamily="18" charset="0"/>
              </a:defRPr>
            </a:lvl2pPr>
            <a:lvl3pPr marL="1143000" indent="-228600">
              <a:spcBef>
                <a:spcPct val="20000"/>
              </a:spcBef>
              <a:buClr>
                <a:schemeClr val="accent1"/>
              </a:buClr>
              <a:buSzPct val="65000"/>
              <a:buFont typeface="Monotype Sorts" pitchFamily="2" charset="2"/>
              <a:buChar char=""/>
              <a:defRPr sz="2000">
                <a:solidFill>
                  <a:schemeClr val="tx1"/>
                </a:solidFill>
                <a:latin typeface="Times New Roman" pitchFamily="18" charset="0"/>
              </a:defRPr>
            </a:lvl3pPr>
            <a:lvl4pPr marL="1600200" indent="-228600">
              <a:spcBef>
                <a:spcPct val="20000"/>
              </a:spcBef>
              <a:buClr>
                <a:schemeClr val="tx1"/>
              </a:buClr>
              <a:buSzPct val="100000"/>
              <a:buChar char="–"/>
              <a:defRPr>
                <a:solidFill>
                  <a:schemeClr val="tx1"/>
                </a:solidFill>
                <a:latin typeface="Times New Roman" pitchFamily="18" charset="0"/>
              </a:defRPr>
            </a:lvl4pPr>
            <a:lvl5pPr marL="2057400" indent="-228600">
              <a:spcBef>
                <a:spcPct val="20000"/>
              </a:spcBef>
              <a:buClr>
                <a:schemeClr val="tx2"/>
              </a:buClr>
              <a:buSzPct val="100000"/>
              <a:buChar char="•"/>
              <a:defRPr>
                <a:solidFill>
                  <a:schemeClr val="tx1"/>
                </a:solidFill>
                <a:latin typeface="Times New Roman" pitchFamily="18" charset="0"/>
              </a:defRPr>
            </a:lvl5pPr>
            <a:lvl6pPr marL="2514600" indent="-228600" eaLnBrk="0" fontAlgn="base" hangingPunct="0">
              <a:spcBef>
                <a:spcPct val="20000"/>
              </a:spcBef>
              <a:spcAft>
                <a:spcPct val="0"/>
              </a:spcAft>
              <a:buClr>
                <a:schemeClr val="tx2"/>
              </a:buClr>
              <a:buSzPct val="100000"/>
              <a:buChar char="•"/>
              <a:defRPr>
                <a:solidFill>
                  <a:schemeClr val="tx1"/>
                </a:solidFill>
                <a:latin typeface="Times New Roman" pitchFamily="18" charset="0"/>
              </a:defRPr>
            </a:lvl6pPr>
            <a:lvl7pPr marL="2971800" indent="-228600" eaLnBrk="0" fontAlgn="base" hangingPunct="0">
              <a:spcBef>
                <a:spcPct val="20000"/>
              </a:spcBef>
              <a:spcAft>
                <a:spcPct val="0"/>
              </a:spcAft>
              <a:buClr>
                <a:schemeClr val="tx2"/>
              </a:buClr>
              <a:buSzPct val="100000"/>
              <a:buChar char="•"/>
              <a:defRPr>
                <a:solidFill>
                  <a:schemeClr val="tx1"/>
                </a:solidFill>
                <a:latin typeface="Times New Roman" pitchFamily="18" charset="0"/>
              </a:defRPr>
            </a:lvl7pPr>
            <a:lvl8pPr marL="3429000" indent="-228600" eaLnBrk="0" fontAlgn="base" hangingPunct="0">
              <a:spcBef>
                <a:spcPct val="20000"/>
              </a:spcBef>
              <a:spcAft>
                <a:spcPct val="0"/>
              </a:spcAft>
              <a:buClr>
                <a:schemeClr val="tx2"/>
              </a:buClr>
              <a:buSzPct val="100000"/>
              <a:buChar char="•"/>
              <a:defRPr>
                <a:solidFill>
                  <a:schemeClr val="tx1"/>
                </a:solidFill>
                <a:latin typeface="Times New Roman" pitchFamily="18" charset="0"/>
              </a:defRPr>
            </a:lvl8pPr>
            <a:lvl9pPr marL="3886200" indent="-228600" eaLnBrk="0" fontAlgn="base" hangingPunct="0">
              <a:spcBef>
                <a:spcPct val="20000"/>
              </a:spcBef>
              <a:spcAft>
                <a:spcPct val="0"/>
              </a:spcAft>
              <a:buClr>
                <a:schemeClr val="tx2"/>
              </a:buClr>
              <a:buSzPct val="100000"/>
              <a:buChar char="•"/>
              <a:defRPr>
                <a:solidFill>
                  <a:schemeClr val="tx1"/>
                </a:solidFill>
                <a:latin typeface="Times New Roman" pitchFamily="18" charset="0"/>
              </a:defRPr>
            </a:lvl9pPr>
          </a:lstStyle>
          <a:p>
            <a:pPr fontAlgn="base">
              <a:spcBef>
                <a:spcPct val="0"/>
              </a:spcBef>
              <a:spcAft>
                <a:spcPct val="0"/>
              </a:spcAft>
              <a:buClrTx/>
              <a:buSzTx/>
              <a:buFontTx/>
              <a:buNone/>
            </a:pPr>
            <a:fld id="{58B62126-E2B7-4A8E-A6DE-7186407B30BA}" type="slidenum">
              <a:rPr lang="nb-NO" altLang="nb-NO" sz="2400">
                <a:solidFill>
                  <a:srgbClr val="000000"/>
                </a:solidFill>
                <a:latin typeface="Arial" charset="0"/>
                <a:cs typeface="Arial" charset="0"/>
              </a:rPr>
              <a:pPr fontAlgn="base">
                <a:spcBef>
                  <a:spcPct val="0"/>
                </a:spcBef>
                <a:spcAft>
                  <a:spcPct val="0"/>
                </a:spcAft>
                <a:buClrTx/>
                <a:buSzTx/>
                <a:buFontTx/>
                <a:buNone/>
              </a:pPr>
              <a:t>4</a:t>
            </a:fld>
            <a:endParaRPr lang="nb-NO" altLang="nb-NO" sz="2400" dirty="0">
              <a:solidFill>
                <a:srgbClr val="000000"/>
              </a:solidFill>
              <a:latin typeface="Arial" charset="0"/>
              <a:cs typeface="Arial" charset="0"/>
            </a:endParaRPr>
          </a:p>
        </p:txBody>
      </p:sp>
    </p:spTree>
    <p:extLst>
      <p:ext uri="{BB962C8B-B14F-4D97-AF65-F5344CB8AC3E}">
        <p14:creationId xmlns:p14="http://schemas.microsoft.com/office/powerpoint/2010/main" val="153823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9592" y="188640"/>
            <a:ext cx="7920880" cy="936104"/>
          </a:xfrm>
        </p:spPr>
        <p:txBody>
          <a:bodyPr/>
          <a:lstStyle/>
          <a:p>
            <a:r>
              <a:rPr lang="nb-NO" dirty="0"/>
              <a:t>KBT forskningsstrategi</a:t>
            </a:r>
          </a:p>
        </p:txBody>
      </p:sp>
      <p:sp>
        <p:nvSpPr>
          <p:cNvPr id="3" name="Plassholder for innhold 2"/>
          <p:cNvSpPr>
            <a:spLocks noGrp="1"/>
          </p:cNvSpPr>
          <p:nvPr>
            <p:ph sz="half" idx="1"/>
          </p:nvPr>
        </p:nvSpPr>
        <p:spPr>
          <a:xfrm>
            <a:off x="938684" y="1196752"/>
            <a:ext cx="4281388" cy="4968552"/>
          </a:xfrm>
        </p:spPr>
        <p:txBody>
          <a:bodyPr/>
          <a:lstStyle/>
          <a:p>
            <a:r>
              <a:rPr lang="nb-NO" sz="2400" dirty="0"/>
              <a:t>Erfaringskunnskap kilde til ny forståelse (subjektontologiske) </a:t>
            </a:r>
          </a:p>
          <a:p>
            <a:pPr lvl="1"/>
            <a:r>
              <a:rPr lang="nb-NO" sz="2000" dirty="0"/>
              <a:t>Fokuserer mot prosjekter som løfter problemstillinger fra et brukerperspektiv.</a:t>
            </a:r>
          </a:p>
          <a:p>
            <a:pPr lvl="1"/>
            <a:r>
              <a:rPr lang="nb-NO" sz="2000" dirty="0"/>
              <a:t>Pasient/bruker involvering i forskningsprosessen</a:t>
            </a:r>
          </a:p>
          <a:p>
            <a:pPr lvl="1"/>
            <a:endParaRPr lang="nb-NO" sz="2000" dirty="0"/>
          </a:p>
          <a:p>
            <a:pPr lvl="1"/>
            <a:endParaRPr lang="nb-NO" sz="2000" dirty="0"/>
          </a:p>
          <a:p>
            <a:pPr lvl="1"/>
            <a:endParaRPr lang="nb-NO" sz="2000" dirty="0"/>
          </a:p>
          <a:p>
            <a:r>
              <a:rPr lang="nb-NO" sz="1600" dirty="0"/>
              <a:t>Utvikling og utprøving av metoder.</a:t>
            </a:r>
          </a:p>
          <a:p>
            <a:r>
              <a:rPr lang="nb-NO" sz="1600" dirty="0"/>
              <a:t>Forskning skal ha som mål å finne ny forståelse.</a:t>
            </a:r>
          </a:p>
          <a:p>
            <a:pPr marL="0" indent="0">
              <a:buNone/>
            </a:pPr>
            <a:endParaRPr lang="nb-NO" sz="2400" dirty="0"/>
          </a:p>
        </p:txBody>
      </p:sp>
      <p:sp>
        <p:nvSpPr>
          <p:cNvPr id="4" name="Plassholder for innhold 3"/>
          <p:cNvSpPr>
            <a:spLocks noGrp="1"/>
          </p:cNvSpPr>
          <p:nvPr>
            <p:ph sz="half" idx="2"/>
          </p:nvPr>
        </p:nvSpPr>
        <p:spPr>
          <a:xfrm>
            <a:off x="5292080" y="1196752"/>
            <a:ext cx="3600400" cy="4896544"/>
          </a:xfrm>
        </p:spPr>
        <p:txBody>
          <a:bodyPr/>
          <a:lstStyle/>
          <a:p>
            <a:r>
              <a:rPr lang="en-US" sz="1600" dirty="0">
                <a:hlinkClick r:id="rId2"/>
              </a:rPr>
              <a:t>Beresford, P.</a:t>
            </a:r>
            <a:r>
              <a:rPr lang="en-US" sz="1600" dirty="0"/>
              <a:t> 2002. “User Involvement in Research and Evaluation: Liberation or Regulation?” </a:t>
            </a:r>
            <a:r>
              <a:rPr lang="en-US" sz="1600" i="1" dirty="0"/>
              <a:t>Social Policy and Society</a:t>
            </a:r>
            <a:r>
              <a:rPr lang="en-US" sz="1600" dirty="0"/>
              <a:t> 1 (02): 95–105. doi:10.1017/S1474746402000222.</a:t>
            </a:r>
            <a:r>
              <a:rPr lang="en-US" sz="1600" dirty="0">
                <a:hlinkClick r:id="rId3"/>
              </a:rPr>
              <a:t>[</a:t>
            </a:r>
            <a:r>
              <a:rPr lang="en-US" sz="1600" dirty="0" err="1">
                <a:hlinkClick r:id="rId3"/>
              </a:rPr>
              <a:t>CrossRef</a:t>
            </a:r>
            <a:r>
              <a:rPr lang="en-US" sz="1600" dirty="0">
                <a:hlinkClick r:id="rId3"/>
              </a:rPr>
              <a:t>]</a:t>
            </a:r>
            <a:endParaRPr lang="en-US" sz="1600" dirty="0"/>
          </a:p>
          <a:p>
            <a:endParaRPr lang="en-US" sz="1600" dirty="0"/>
          </a:p>
          <a:p>
            <a:r>
              <a:rPr lang="en-US" sz="1600" dirty="0"/>
              <a:t> Pollard, K. and Evans, D. (2013) </a:t>
            </a:r>
            <a:r>
              <a:rPr lang="en-US" sz="1600" dirty="0" err="1"/>
              <a:t>Theorising</a:t>
            </a:r>
            <a:r>
              <a:rPr lang="en-US" sz="1600" dirty="0"/>
              <a:t> service user involvement from a researcher perspective. In: Staddon, P., ed. (2013) Mental Health Service Users in Research: Critical Sociological Perspectives. Bristol, UK: Policy Press, pp. 39-51. http://www.policypress.co.uk</a:t>
            </a:r>
          </a:p>
          <a:p>
            <a:endParaRPr lang="nb-NO" sz="1600" dirty="0"/>
          </a:p>
        </p:txBody>
      </p:sp>
    </p:spTree>
    <p:extLst>
      <p:ext uri="{BB962C8B-B14F-4D97-AF65-F5344CB8AC3E}">
        <p14:creationId xmlns:p14="http://schemas.microsoft.com/office/powerpoint/2010/main" val="210326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Autofit/>
          </a:bodyPr>
          <a:lstStyle/>
          <a:p>
            <a:pPr algn="ctr"/>
            <a:r>
              <a:rPr lang="nb-NO" sz="2000" dirty="0"/>
              <a:t>Dokumentasjonsprosjekter,</a:t>
            </a:r>
            <a:r>
              <a:rPr lang="nb-NO" sz="2000" baseline="0" dirty="0"/>
              <a:t> evalueringer og veiledningshefter</a:t>
            </a:r>
            <a:endParaRPr lang="nb-NO" sz="2000" dirty="0"/>
          </a:p>
        </p:txBody>
      </p:sp>
      <p:pic>
        <p:nvPicPr>
          <p:cNvPr id="7" name="Plassholder for innhold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26" y="1022406"/>
            <a:ext cx="2607475" cy="3672308"/>
          </a:xfrm>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80128" y="1448236"/>
            <a:ext cx="2727905" cy="385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de 1">
            <a:extLst>
              <a:ext uri="{FF2B5EF4-FFF2-40B4-BE49-F238E27FC236}">
                <a16:creationId xmlns:a16="http://schemas.microsoft.com/office/drawing/2014/main" id="{31952AA7-A9AC-9E46-8A33-84FDB4834CE2}"/>
              </a:ext>
            </a:extLst>
          </p:cNvPr>
          <p:cNvPicPr>
            <a:picLocks noChangeAspect="1"/>
          </p:cNvPicPr>
          <p:nvPr/>
        </p:nvPicPr>
        <p:blipFill>
          <a:blip r:embed="rId5"/>
          <a:stretch>
            <a:fillRect/>
          </a:stretch>
        </p:blipFill>
        <p:spPr>
          <a:xfrm>
            <a:off x="3803965" y="1092404"/>
            <a:ext cx="2607474" cy="3663360"/>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4457" y="3693794"/>
            <a:ext cx="2607543" cy="360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8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 name="Plassholder for innhold 9" descr="Et bilde som inneholder tekst&#10;&#10;Automatisk generert beskrivelse">
            <a:extLst>
              <a:ext uri="{FF2B5EF4-FFF2-40B4-BE49-F238E27FC236}">
                <a16:creationId xmlns:a16="http://schemas.microsoft.com/office/drawing/2014/main" id="{35775667-BFCE-4005-BF84-F5FAE7E216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38983" y="4869160"/>
            <a:ext cx="4043362" cy="2256470"/>
          </a:xfrm>
        </p:spPr>
      </p:pic>
      <p:pic>
        <p:nvPicPr>
          <p:cNvPr id="7" name="Plassholder for innhold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0"/>
            <a:ext cx="7705352" cy="5278924"/>
          </a:xfrm>
        </p:spPr>
      </p:pic>
      <p:pic>
        <p:nvPicPr>
          <p:cNvPr id="11" name="Bilde 10">
            <a:extLst>
              <a:ext uri="{FF2B5EF4-FFF2-40B4-BE49-F238E27FC236}">
                <a16:creationId xmlns:a16="http://schemas.microsoft.com/office/drawing/2014/main" id="{E7B2387A-390E-8AF2-F004-B3C20CAB810D}"/>
              </a:ext>
            </a:extLst>
          </p:cNvPr>
          <p:cNvPicPr>
            <a:picLocks noChangeAspect="1"/>
          </p:cNvPicPr>
          <p:nvPr/>
        </p:nvPicPr>
        <p:blipFill>
          <a:blip r:embed="rId4"/>
          <a:stretch>
            <a:fillRect/>
          </a:stretch>
        </p:blipFill>
        <p:spPr>
          <a:xfrm>
            <a:off x="4067944" y="5878588"/>
            <a:ext cx="1438189" cy="237614"/>
          </a:xfrm>
          <a:prstGeom prst="rect">
            <a:avLst/>
          </a:prstGeom>
        </p:spPr>
      </p:pic>
    </p:spTree>
    <p:extLst>
      <p:ext uri="{BB962C8B-B14F-4D97-AF65-F5344CB8AC3E}">
        <p14:creationId xmlns:p14="http://schemas.microsoft.com/office/powerpoint/2010/main" val="82175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85D7AB-59B1-760A-E9A6-EBF3EDFBA7DC}"/>
              </a:ext>
            </a:extLst>
          </p:cNvPr>
          <p:cNvSpPr>
            <a:spLocks noGrp="1"/>
          </p:cNvSpPr>
          <p:nvPr>
            <p:ph type="title"/>
          </p:nvPr>
        </p:nvSpPr>
        <p:spPr/>
        <p:txBody>
          <a:bodyPr/>
          <a:lstStyle/>
          <a:p>
            <a:r>
              <a:rPr lang="nb-NO" dirty="0"/>
              <a:t>Vilde problemer</a:t>
            </a:r>
            <a:br>
              <a:rPr lang="nb-NO" dirty="0"/>
            </a:br>
            <a:r>
              <a:rPr lang="nb-NO" dirty="0"/>
              <a:t>«</a:t>
            </a:r>
            <a:r>
              <a:rPr lang="nb-NO" dirty="0" err="1"/>
              <a:t>Wicked</a:t>
            </a:r>
            <a:r>
              <a:rPr lang="nb-NO" dirty="0"/>
              <a:t> problems»</a:t>
            </a:r>
          </a:p>
        </p:txBody>
      </p:sp>
      <p:sp>
        <p:nvSpPr>
          <p:cNvPr id="3" name="Plassholder for innhold 2">
            <a:extLst>
              <a:ext uri="{FF2B5EF4-FFF2-40B4-BE49-F238E27FC236}">
                <a16:creationId xmlns:a16="http://schemas.microsoft.com/office/drawing/2014/main" id="{059C3362-8F86-3F02-0281-7BDF37348D74}"/>
              </a:ext>
            </a:extLst>
          </p:cNvPr>
          <p:cNvSpPr>
            <a:spLocks noGrp="1"/>
          </p:cNvSpPr>
          <p:nvPr>
            <p:ph idx="1"/>
          </p:nvPr>
        </p:nvSpPr>
        <p:spPr/>
        <p:txBody>
          <a:bodyPr/>
          <a:lstStyle/>
          <a:p>
            <a:r>
              <a:rPr lang="nb-NO" dirty="0" err="1"/>
              <a:t>Kokmplekse</a:t>
            </a:r>
            <a:r>
              <a:rPr lang="nb-NO" dirty="0"/>
              <a:t> problemer krever større fokus på opplevd sammenheng hos de som mottar tjenester eller skal potensielt bli hjulpet. </a:t>
            </a:r>
          </a:p>
          <a:p>
            <a:r>
              <a:rPr lang="nb-NO" dirty="0"/>
              <a:t>Det krever større grad involvering av de som lever i eller har erfaring fra et fenomen til selv å delta å definisjonen av_ hva er utfordringene, hva kan være til hjelp og hva er ikke til hjelp. </a:t>
            </a:r>
          </a:p>
        </p:txBody>
      </p:sp>
    </p:spTree>
    <p:extLst>
      <p:ext uri="{BB962C8B-B14F-4D97-AF65-F5344CB8AC3E}">
        <p14:creationId xmlns:p14="http://schemas.microsoft.com/office/powerpoint/2010/main" val="399905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4"/>
          <p:cNvSpPr>
            <a:spLocks noGrp="1"/>
          </p:cNvSpPr>
          <p:nvPr>
            <p:ph type="title"/>
          </p:nvPr>
        </p:nvSpPr>
        <p:spPr/>
        <p:txBody>
          <a:bodyPr/>
          <a:lstStyle/>
          <a:p>
            <a:r>
              <a:rPr lang="nb-NO" altLang="nb-NO" dirty="0"/>
              <a:t>Opplevelse av sykdom</a:t>
            </a:r>
          </a:p>
        </p:txBody>
      </p:sp>
      <p:sp>
        <p:nvSpPr>
          <p:cNvPr id="36867" name="Plassholder for innhold 5"/>
          <p:cNvSpPr>
            <a:spLocks noGrp="1"/>
          </p:cNvSpPr>
          <p:nvPr>
            <p:ph idx="1"/>
          </p:nvPr>
        </p:nvSpPr>
        <p:spPr/>
        <p:txBody>
          <a:bodyPr/>
          <a:lstStyle/>
          <a:p>
            <a:r>
              <a:rPr lang="en-US" altLang="nb-NO" dirty="0" err="1"/>
              <a:t>Brukere</a:t>
            </a:r>
            <a:r>
              <a:rPr lang="en-US" altLang="nb-NO" dirty="0"/>
              <a:t> er </a:t>
            </a:r>
            <a:r>
              <a:rPr lang="en-US" altLang="nb-NO" dirty="0" err="1"/>
              <a:t>mer</a:t>
            </a:r>
            <a:r>
              <a:rPr lang="en-US" altLang="nb-NO" dirty="0"/>
              <a:t> </a:t>
            </a:r>
            <a:r>
              <a:rPr lang="en-US" altLang="nb-NO" dirty="0" err="1"/>
              <a:t>fokusert</a:t>
            </a:r>
            <a:r>
              <a:rPr lang="en-US" altLang="nb-NO" dirty="0"/>
              <a:t> </a:t>
            </a:r>
            <a:r>
              <a:rPr lang="en-US" altLang="nb-NO" dirty="0" err="1"/>
              <a:t>på</a:t>
            </a:r>
            <a:r>
              <a:rPr lang="en-US" altLang="nb-NO" dirty="0"/>
              <a:t> </a:t>
            </a:r>
            <a:r>
              <a:rPr lang="en-US" altLang="nb-NO" dirty="0" err="1"/>
              <a:t>mulighetene</a:t>
            </a:r>
            <a:r>
              <a:rPr lang="en-US" altLang="nb-NO" dirty="0"/>
              <a:t> for recovery, </a:t>
            </a:r>
            <a:r>
              <a:rPr lang="en-US" altLang="nb-NO" dirty="0" err="1"/>
              <a:t>mens</a:t>
            </a:r>
            <a:r>
              <a:rPr lang="en-US" altLang="nb-NO" dirty="0"/>
              <a:t> de </a:t>
            </a:r>
            <a:r>
              <a:rPr lang="en-US" altLang="nb-NO" dirty="0" err="1"/>
              <a:t>profesjonelle</a:t>
            </a:r>
            <a:r>
              <a:rPr lang="en-US" altLang="nb-NO" dirty="0"/>
              <a:t> er </a:t>
            </a:r>
            <a:r>
              <a:rPr lang="en-US" altLang="nb-NO" dirty="0" err="1"/>
              <a:t>mer</a:t>
            </a:r>
            <a:r>
              <a:rPr lang="en-US" altLang="nb-NO" dirty="0"/>
              <a:t> </a:t>
            </a:r>
            <a:r>
              <a:rPr lang="en-US" altLang="nb-NO" dirty="0" err="1"/>
              <a:t>fokusert</a:t>
            </a:r>
            <a:r>
              <a:rPr lang="en-US" altLang="nb-NO" dirty="0"/>
              <a:t> </a:t>
            </a:r>
            <a:r>
              <a:rPr lang="en-US" altLang="nb-NO" dirty="0" err="1"/>
              <a:t>på</a:t>
            </a:r>
            <a:r>
              <a:rPr lang="en-US" altLang="nb-NO" dirty="0"/>
              <a:t> at </a:t>
            </a:r>
            <a:r>
              <a:rPr lang="en-US" altLang="nb-NO" dirty="0" err="1"/>
              <a:t>sykdommen</a:t>
            </a:r>
            <a:r>
              <a:rPr lang="en-US" altLang="nb-NO" dirty="0"/>
              <a:t> er </a:t>
            </a:r>
            <a:r>
              <a:rPr lang="en-US" altLang="nb-NO" dirty="0" err="1"/>
              <a:t>kronisk</a:t>
            </a:r>
            <a:r>
              <a:rPr lang="en-US" altLang="nb-NO" dirty="0"/>
              <a:t> </a:t>
            </a:r>
            <a:r>
              <a:rPr lang="en-US" altLang="nb-NO" dirty="0" err="1"/>
              <a:t>og</a:t>
            </a:r>
            <a:r>
              <a:rPr lang="en-US" altLang="nb-NO" dirty="0"/>
              <a:t> </a:t>
            </a:r>
            <a:r>
              <a:rPr lang="en-US" altLang="nb-NO" dirty="0" err="1"/>
              <a:t>varer</a:t>
            </a:r>
            <a:r>
              <a:rPr lang="en-US" altLang="nb-NO" dirty="0"/>
              <a:t> </a:t>
            </a:r>
            <a:r>
              <a:rPr lang="en-US" altLang="nb-NO" dirty="0" err="1"/>
              <a:t>livet</a:t>
            </a:r>
            <a:r>
              <a:rPr lang="en-US" altLang="nb-NO" dirty="0"/>
              <a:t> </a:t>
            </a:r>
            <a:r>
              <a:rPr lang="en-US" altLang="nb-NO" dirty="0" err="1"/>
              <a:t>ut.</a:t>
            </a:r>
            <a:r>
              <a:rPr lang="en-US" altLang="nb-NO" dirty="0"/>
              <a:t> </a:t>
            </a:r>
            <a:r>
              <a:rPr lang="en-US" altLang="nb-NO" sz="2400" dirty="0"/>
              <a:t>(Lester et al., 2005). </a:t>
            </a:r>
          </a:p>
        </p:txBody>
      </p:sp>
    </p:spTree>
    <p:extLst>
      <p:ext uri="{BB962C8B-B14F-4D97-AF65-F5344CB8AC3E}">
        <p14:creationId xmlns:p14="http://schemas.microsoft.com/office/powerpoint/2010/main" val="1109833155"/>
      </p:ext>
    </p:extLst>
  </p:cSld>
  <p:clrMapOvr>
    <a:masterClrMapping/>
  </p:clrMapOvr>
</p:sld>
</file>

<file path=ppt/theme/theme1.xml><?xml version="1.0" encoding="utf-8"?>
<a:theme xmlns:a="http://schemas.openxmlformats.org/drawingml/2006/main" name="Powerpoint_KBT_standard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Å leve med psykiske problem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Å leve med psykiske problem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Å leve med psykiske problem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Å leve med psykiske problem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Å leve med psykiske problem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Å leve med psykiske problem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Å leve med psykiske problem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mal">
  <a:themeElements>
    <a:clrScheme name="5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5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mal">
  <a:themeElements>
    <a:clrScheme name="6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6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mal">
  <a:themeElements>
    <a:clrScheme name="7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7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owerpoint_KBT_standard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Å leve med psykiske problem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Å leve med psykiske problem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Å leve med psykiske problem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Å leve med psykiske problem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Å leve med psykiske problem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Å leve med psykiske problem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Å leve med psykiske problem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apha_mal_for_powerpoint1[1]">
  <a:themeElements>
    <a:clrScheme name="Napha_mal_for_powerpoint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pha_mal_for_powerpoint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Napha_mal_for_powerpoint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pha_mal_for_powerpoint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pha_mal_for_powerpoint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pha_mal_for_powerpoint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pha_mal_for_powerpoint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pha_mal_for_powerpoint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pha_mal_for_powerpoint1[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pha_mal_for_powerpoint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pha_mal_for_powerpoint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pha_mal_for_powerpoint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pha_mal_for_powerpoint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pha_mal_for_powerpoint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l">
  <a:themeElements>
    <a:clrScheme name="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al">
  <a:themeElements>
    <a:clrScheme name="1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1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mal">
  <a:themeElements>
    <a:clrScheme name="2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2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mal">
  <a:themeElements>
    <a:clrScheme name="3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3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mal">
  <a:themeElements>
    <a:clrScheme name="4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altLang="nb-NO"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4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Powerpoint_mal_43</Template>
  <TotalTime>4089</TotalTime>
  <Words>2583</Words>
  <Application>Microsoft Office PowerPoint</Application>
  <PresentationFormat>Skjermfremvisning (4:3)</PresentationFormat>
  <Paragraphs>259</Paragraphs>
  <Slides>31</Slides>
  <Notes>18</Notes>
  <HiddenSlides>1</HiddenSlides>
  <MMClips>0</MMClips>
  <ScaleCrop>false</ScaleCrop>
  <HeadingPairs>
    <vt:vector size="6" baseType="variant">
      <vt:variant>
        <vt:lpstr>Brukte skrifter</vt:lpstr>
      </vt:variant>
      <vt:variant>
        <vt:i4>8</vt:i4>
      </vt:variant>
      <vt:variant>
        <vt:lpstr>Tema</vt:lpstr>
      </vt:variant>
      <vt:variant>
        <vt:i4>12</vt:i4>
      </vt:variant>
      <vt:variant>
        <vt:lpstr>Lysbildetitler</vt:lpstr>
      </vt:variant>
      <vt:variant>
        <vt:i4>31</vt:i4>
      </vt:variant>
    </vt:vector>
  </HeadingPairs>
  <TitlesOfParts>
    <vt:vector size="51" baseType="lpstr">
      <vt:lpstr>Arial</vt:lpstr>
      <vt:lpstr>Calibri</vt:lpstr>
      <vt:lpstr>Calibri Light</vt:lpstr>
      <vt:lpstr>Georgia</vt:lpstr>
      <vt:lpstr>Monotype Sorts</vt:lpstr>
      <vt:lpstr>Times</vt:lpstr>
      <vt:lpstr>Times New Roman</vt:lpstr>
      <vt:lpstr>Wingdings</vt:lpstr>
      <vt:lpstr>Powerpoint_KBT_standardmal</vt:lpstr>
      <vt:lpstr>Office Theme</vt:lpstr>
      <vt:lpstr>1_Powerpoint_KBT_standardmal</vt:lpstr>
      <vt:lpstr>Napha_mal_for_powerpoint1[1]</vt:lpstr>
      <vt:lpstr>mal</vt:lpstr>
      <vt:lpstr>1_mal</vt:lpstr>
      <vt:lpstr>2_mal</vt:lpstr>
      <vt:lpstr>3_mal</vt:lpstr>
      <vt:lpstr>4_mal</vt:lpstr>
      <vt:lpstr>5_mal</vt:lpstr>
      <vt:lpstr>6_mal</vt:lpstr>
      <vt:lpstr>7_mal</vt:lpstr>
      <vt:lpstr>Sluttbrukernes stemme i evaluering av offentlige tjenester </vt:lpstr>
      <vt:lpstr>kbtkompetanse.no </vt:lpstr>
      <vt:lpstr>Kompetansesenterforum Samarbeid mellom kompetansesentre  </vt:lpstr>
      <vt:lpstr>KBTs arbeidsområder</vt:lpstr>
      <vt:lpstr>KBT forskningsstrategi</vt:lpstr>
      <vt:lpstr>Dokumentasjonsprosjekter, evalueringer og veiledningshefter</vt:lpstr>
      <vt:lpstr>PowerPoint-presentasjon</vt:lpstr>
      <vt:lpstr>Vilde problemer «Wicked problems»</vt:lpstr>
      <vt:lpstr>Opplevelse av sykdom</vt:lpstr>
      <vt:lpstr>Å forske på eller evaluere tjenester  til de som mottar hjelp</vt:lpstr>
      <vt:lpstr>Stigma – skam </vt:lpstr>
      <vt:lpstr>Makt I relasjoner</vt:lpstr>
      <vt:lpstr>Stigma – skam </vt:lpstr>
      <vt:lpstr>Makt I relasjoner</vt:lpstr>
      <vt:lpstr>Litteratur</vt:lpstr>
      <vt:lpstr>PowerPoint-presentasjon</vt:lpstr>
      <vt:lpstr>Towards a tinkering participatory research method in mental health - Olav Tangvald-Pedersen &amp; Rob Bongaardt (2016)</vt:lpstr>
      <vt:lpstr>Public and Patien Involvement PPI</vt:lpstr>
      <vt:lpstr>Medforskere med egenerfaring </vt:lpstr>
      <vt:lpstr>Brukerstyrt forskning endrer  ECT veiledere i Storbritania</vt:lpstr>
      <vt:lpstr>Forskning eller evaluerings prosessen</vt:lpstr>
      <vt:lpstr>Vi kan dele inn Brukerinvolvering i forskning på følgende måte: </vt:lpstr>
      <vt:lpstr>Vi kan dele inn Brukerinvolvering i forskning på..forts </vt:lpstr>
      <vt:lpstr>Hva bør man vektlegge for suksess med bruk av medforskere?</vt:lpstr>
      <vt:lpstr>Metoder for brukerinvolvering</vt:lpstr>
      <vt:lpstr>Bruker Spør Bruker Evaluering</vt:lpstr>
      <vt:lpstr>Rollen som medforsker</vt:lpstr>
      <vt:lpstr>Erfaringer fra prosjekter</vt:lpstr>
      <vt:lpstr>Spiseforstyrrelser og tilfriskning</vt:lpstr>
      <vt:lpstr>Største utfordring i evalueringsprosjekter</vt:lpstr>
      <vt:lpstr>Referanser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Dagfinn Bjørgen</dc:creator>
  <cp:lastModifiedBy>Dagfinn Bjørgen</cp:lastModifiedBy>
  <cp:revision>58</cp:revision>
  <cp:lastPrinted>2022-08-22T08:30:40Z</cp:lastPrinted>
  <dcterms:created xsi:type="dcterms:W3CDTF">2019-05-15T09:37:06Z</dcterms:created>
  <dcterms:modified xsi:type="dcterms:W3CDTF">2022-09-23T06:26:09Z</dcterms:modified>
</cp:coreProperties>
</file>