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5" r:id="rId6"/>
    <p:sldId id="297" r:id="rId7"/>
    <p:sldId id="296" r:id="rId8"/>
    <p:sldId id="264" r:id="rId9"/>
    <p:sldId id="258" r:id="rId10"/>
    <p:sldId id="260" r:id="rId11"/>
    <p:sldId id="261" r:id="rId12"/>
    <p:sldId id="262" r:id="rId13"/>
    <p:sldId id="263" r:id="rId14"/>
    <p:sldId id="270" r:id="rId15"/>
    <p:sldId id="279" r:id="rId16"/>
    <p:sldId id="265" r:id="rId17"/>
    <p:sldId id="273" r:id="rId18"/>
    <p:sldId id="271" r:id="rId19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F7AFD-6E4F-4610-8F0D-CD07F93B7AC0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134A7-838B-4597-B50A-8384D91F22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456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BC6E-AF0D-4E93-8885-0EFDBDE3B2AB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905EC-E4C8-4897-B825-AC63309620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0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44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6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59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68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28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19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90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2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19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72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C030-10BF-4DDB-A145-EF577AA1109A}" type="datetimeFigureOut">
              <a:rPr lang="nb-NO" smtClean="0"/>
              <a:t>26.09.2022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1F01-1FA3-4A2E-897D-7E510C63A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77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Evalueringskonferansen 2022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Evalueringer (og revisjoner) til nytte for morgendagens samfunn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5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jensidigestiftelsen gir 15 millioner til koronatiltak for sårbare grupper  - Natio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" y="815976"/>
            <a:ext cx="10467975" cy="54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459781" y="272534"/>
            <a:ext cx="171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sårbare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69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33362"/>
            <a:ext cx="6962775" cy="639127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812581" y="1263134"/>
            <a:ext cx="4225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Forbedring og fornyelse av offentlig sektor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rs og konferanser I Kilden Teater og Konsert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603683"/>
            <a:ext cx="90487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2154631" y="112159"/>
            <a:ext cx="677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Konferanse om fornyelse og effektivisering av offentlig sektor nov. 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9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1276350"/>
            <a:ext cx="6600825" cy="43053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625984" y="685736"/>
            <a:ext cx="347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Brede eller smale, store eller små?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3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day in the life&quot; som fersk revisor - SLM Revisj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3" y="942975"/>
            <a:ext cx="8367245" cy="55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697781" y="29158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Dialog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8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138082" y="487444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Hånd i hånd</a:t>
            </a:r>
            <a:endParaRPr lang="nb-NO" dirty="0"/>
          </a:p>
        </p:txBody>
      </p:sp>
      <p:pic>
        <p:nvPicPr>
          <p:cNvPr id="4098" name="Picture 2" descr="Love, hand, some, together, relationship - free image from needpix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5" y="1181968"/>
            <a:ext cx="8221288" cy="54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824084"/>
            <a:ext cx="7968885" cy="476069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907810" y="240406"/>
            <a:ext cx="71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Revisjon (og evalueringer) institusjonalisert gjennom grunnloven</a:t>
            </a:r>
            <a:endParaRPr lang="nb-N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749040" y="434213"/>
            <a:ext cx="47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Makt må deles og balanseres</a:t>
            </a:r>
            <a:endParaRPr lang="nb-NO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Kong Christian Frederik - Det norske konge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66" y="1174931"/>
            <a:ext cx="3870325" cy="51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161310" y="558903"/>
            <a:ext cx="859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Det høyrer Stortinget til å </a:t>
            </a:r>
            <a:r>
              <a:rPr lang="nb-NO" sz="2400" b="1" dirty="0" err="1" smtClean="0">
                <a:solidFill>
                  <a:srgbClr val="002060"/>
                </a:solidFill>
              </a:rPr>
              <a:t>utnemne</a:t>
            </a:r>
            <a:r>
              <a:rPr lang="nb-NO" sz="2400" b="1" dirty="0" smtClean="0">
                <a:solidFill>
                  <a:srgbClr val="002060"/>
                </a:solidFill>
              </a:rPr>
              <a:t> fem </a:t>
            </a:r>
            <a:r>
              <a:rPr lang="nb-NO" sz="2400" b="1" dirty="0" err="1" smtClean="0">
                <a:solidFill>
                  <a:srgbClr val="002060"/>
                </a:solidFill>
              </a:rPr>
              <a:t>revisorar</a:t>
            </a:r>
            <a:r>
              <a:rPr lang="nb-NO" sz="2400" b="1" dirty="0" smtClean="0">
                <a:solidFill>
                  <a:srgbClr val="002060"/>
                </a:solidFill>
              </a:rPr>
              <a:t> (</a:t>
            </a:r>
            <a:r>
              <a:rPr lang="nb-NO" sz="2400" b="1" dirty="0" err="1" smtClean="0">
                <a:solidFill>
                  <a:srgbClr val="002060"/>
                </a:solidFill>
              </a:rPr>
              <a:t>evaluatorar</a:t>
            </a:r>
            <a:r>
              <a:rPr lang="nb-NO" sz="2400" b="1" dirty="0" smtClean="0">
                <a:solidFill>
                  <a:srgbClr val="002060"/>
                </a:solidFill>
              </a:rPr>
              <a:t>)</a:t>
            </a:r>
            <a:endParaRPr lang="nb-NO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Riksrevisjonens-kollegium-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1619765"/>
            <a:ext cx="8188035" cy="50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mmunikasjonsprosessen - UTGÅTT - Markedsføring og salg (SS-SSS vg1)  (LK06) - N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21" y="1110479"/>
            <a:ext cx="6413673" cy="48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626821" y="467463"/>
            <a:ext cx="859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Tydeligere strategiske prioriteringer</a:t>
            </a:r>
            <a:endParaRPr lang="nb-NO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92666"/>
            <a:ext cx="8558212" cy="607959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461356" y="111668"/>
            <a:ext cx="250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b-NO" b="1" dirty="0" smtClean="0"/>
              <a:t>Klimautfordringene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760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y studie: Anders Behring Breivik har hatt mindre innflytelse enn det man  først fryktet – NRK Trønd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51" y="771170"/>
            <a:ext cx="8484216" cy="56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273795" y="162467"/>
            <a:ext cx="378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b-NO" b="1" dirty="0"/>
              <a:t>samfunnssikkerhet og beredskap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1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skeoppdrett – Store norske leksi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7" y="1540933"/>
            <a:ext cx="11807942" cy="4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278098" y="543467"/>
            <a:ext cx="267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samfunnets ressurstilgang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0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268956" y="272534"/>
            <a:ext cx="246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samfunnets ressursbruk</a:t>
            </a:r>
            <a:endParaRPr lang="nb-NO" dirty="0"/>
          </a:p>
        </p:txBody>
      </p:sp>
      <p:pic>
        <p:nvPicPr>
          <p:cNvPr id="2050" name="Picture 2" descr="Privat veibygging rask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08" y="917575"/>
            <a:ext cx="9057851" cy="52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7AB6973F4D1740A01CF08AFAF1AD79" ma:contentTypeVersion="11" ma:contentTypeDescription="Opprett et nytt dokument." ma:contentTypeScope="" ma:versionID="e1530c5975d9257b8041135adfb520c0">
  <xsd:schema xmlns:xsd="http://www.w3.org/2001/XMLSchema" xmlns:xs="http://www.w3.org/2001/XMLSchema" xmlns:p="http://schemas.microsoft.com/office/2006/metadata/properties" xmlns:ns3="4b10e7b7-06e4-453a-9d37-319338f55030" xmlns:ns4="2e24d2df-4f15-463f-a244-4491ccc1769e" targetNamespace="http://schemas.microsoft.com/office/2006/metadata/properties" ma:root="true" ma:fieldsID="42bbe558496ff3946a17052693468206" ns3:_="" ns4:_="">
    <xsd:import namespace="4b10e7b7-06e4-453a-9d37-319338f55030"/>
    <xsd:import namespace="2e24d2df-4f15-463f-a244-4491ccc176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0e7b7-06e4-453a-9d37-319338f55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2df-4f15-463f-a244-4491ccc176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E5F5AD-A303-4C5D-A5F7-900E60FED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0e7b7-06e4-453a-9d37-319338f55030"/>
    <ds:schemaRef ds:uri="2e24d2df-4f15-463f-a244-4491ccc17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607F16-74D2-412A-A3EC-5BAA4ECC7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ECD4B-4B8D-45D5-8B0F-37687C27345F}">
  <ds:schemaRefs>
    <ds:schemaRef ds:uri="2e24d2df-4f15-463f-a244-4491ccc1769e"/>
    <ds:schemaRef ds:uri="http://purl.org/dc/terms/"/>
    <ds:schemaRef ds:uri="4b10e7b7-06e4-453a-9d37-319338f550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78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Evalueringskonferansen 2022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Riksrevisjonen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 går veien videre</dc:title>
  <dc:creator>Gunvaldsen, Jens Arild Svanes</dc:creator>
  <cp:lastModifiedBy>Kjær, Eirik Hovland</cp:lastModifiedBy>
  <cp:revision>52</cp:revision>
  <cp:lastPrinted>2022-09-21T12:30:53Z</cp:lastPrinted>
  <dcterms:created xsi:type="dcterms:W3CDTF">2022-08-29T18:47:43Z</dcterms:created>
  <dcterms:modified xsi:type="dcterms:W3CDTF">2022-09-26T08:58:56Z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0x010100F77AB6973F4D1740A01CF08AFAF1AD79</vt:lpwstr>
  </property>
</Properties>
</file>