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 id="2147483821" r:id="rId5"/>
  </p:sldMasterIdLst>
  <p:notesMasterIdLst>
    <p:notesMasterId r:id="rId19"/>
  </p:notesMasterIdLst>
  <p:handoutMasterIdLst>
    <p:handoutMasterId r:id="rId20"/>
  </p:handoutMasterIdLst>
  <p:sldIdLst>
    <p:sldId id="429" r:id="rId6"/>
    <p:sldId id="2147197875" r:id="rId7"/>
    <p:sldId id="2147197876" r:id="rId8"/>
    <p:sldId id="2147197868" r:id="rId9"/>
    <p:sldId id="544" r:id="rId10"/>
    <p:sldId id="506" r:id="rId11"/>
    <p:sldId id="391" r:id="rId12"/>
    <p:sldId id="2147197877" r:id="rId13"/>
    <p:sldId id="548" r:id="rId14"/>
    <p:sldId id="2147197873" r:id="rId15"/>
    <p:sldId id="2147197878" r:id="rId16"/>
    <p:sldId id="2147197870" r:id="rId17"/>
    <p:sldId id="2147197879" r:id="rId18"/>
  </p:sldIdLst>
  <p:sldSz cx="9144000" cy="5143500" type="screen16x9"/>
  <p:notesSz cx="6669088" cy="9872663"/>
  <p:defaultTextStyle>
    <a:defPPr>
      <a:defRPr lang="nb-NO"/>
    </a:defPPr>
    <a:lvl1pPr algn="l" rtl="0" fontAlgn="base">
      <a:spcBef>
        <a:spcPct val="0"/>
      </a:spcBef>
      <a:spcAft>
        <a:spcPct val="0"/>
      </a:spcAft>
      <a:defRPr sz="1607" kern="1200">
        <a:solidFill>
          <a:schemeClr val="tx1"/>
        </a:solidFill>
        <a:latin typeface="Arial" charset="0"/>
        <a:ea typeface="Arial" charset="0"/>
        <a:cs typeface="Arial"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5FF"/>
    <a:srgbClr val="C9DBF2"/>
    <a:srgbClr val="1B3A75"/>
    <a:srgbClr val="009DE0"/>
    <a:srgbClr val="FFE400"/>
    <a:srgbClr val="0D2D4C"/>
    <a:srgbClr val="0C2B49"/>
    <a:srgbClr val="001935"/>
    <a:srgbClr val="ECECEC"/>
    <a:srgbClr val="72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3D81CF-94F2-401A-BA57-92F5A7B2D0C5}">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aks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iddels stil 1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ddels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iddels stil 2 - aks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27F97BB-C833-4FB7-BDE5-3F7075034690}" styleName="Temastil 2 – uthev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iddels stil 1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2" autoAdjust="0"/>
    <p:restoredTop sz="43838" autoAdjust="0"/>
  </p:normalViewPr>
  <p:slideViewPr>
    <p:cSldViewPr snapToObjects="1">
      <p:cViewPr>
        <p:scale>
          <a:sx n="50" d="100"/>
          <a:sy n="50" d="100"/>
        </p:scale>
        <p:origin x="1764" y="36"/>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62" d="100"/>
          <a:sy n="62" d="100"/>
        </p:scale>
        <p:origin x="244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nb-NO" altLang="nb-NO"/>
          </a:p>
        </p:txBody>
      </p:sp>
      <p:sp>
        <p:nvSpPr>
          <p:cNvPr id="10243" name="Rectangle 3"/>
          <p:cNvSpPr>
            <a:spLocks noGrp="1" noChangeArrowheads="1"/>
          </p:cNvSpPr>
          <p:nvPr>
            <p:ph type="dt" sz="quarter" idx="1"/>
          </p:nvPr>
        </p:nvSpPr>
        <p:spPr bwMode="auto">
          <a:xfrm>
            <a:off x="3777607"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nb-NO" altLang="nb-NO"/>
          </a:p>
        </p:txBody>
      </p:sp>
      <p:sp>
        <p:nvSpPr>
          <p:cNvPr id="10244" name="Rectangle 4"/>
          <p:cNvSpPr>
            <a:spLocks noGrp="1" noChangeArrowheads="1"/>
          </p:cNvSpPr>
          <p:nvPr>
            <p:ph type="ftr" sz="quarter" idx="2"/>
          </p:nvPr>
        </p:nvSpPr>
        <p:spPr bwMode="auto">
          <a:xfrm>
            <a:off x="0" y="9377316"/>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nb-NO" altLang="nb-NO"/>
          </a:p>
        </p:txBody>
      </p:sp>
      <p:sp>
        <p:nvSpPr>
          <p:cNvPr id="10245" name="Rectangle 5"/>
          <p:cNvSpPr>
            <a:spLocks noGrp="1" noChangeArrowheads="1"/>
          </p:cNvSpPr>
          <p:nvPr>
            <p:ph type="sldNum" sz="quarter" idx="3"/>
          </p:nvPr>
        </p:nvSpPr>
        <p:spPr bwMode="auto">
          <a:xfrm>
            <a:off x="3777607" y="9377316"/>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A7C0D8AD-5F06-BB40-8E5F-3E50625FAE98}" type="slidenum">
              <a:rPr lang="nb-NO" altLang="nb-NO"/>
              <a:pPr/>
              <a:t>‹#›</a:t>
            </a:fld>
            <a:endParaRPr lang="nb-NO" altLang="nb-NO"/>
          </a:p>
        </p:txBody>
      </p:sp>
    </p:spTree>
    <p:extLst>
      <p:ext uri="{BB962C8B-B14F-4D97-AF65-F5344CB8AC3E}">
        <p14:creationId xmlns:p14="http://schemas.microsoft.com/office/powerpoint/2010/main" val="2112129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nb-NO"/>
          </a:p>
        </p:txBody>
      </p:sp>
      <p:sp>
        <p:nvSpPr>
          <p:cNvPr id="7171" name="Rectangle 3"/>
          <p:cNvSpPr>
            <a:spLocks noGrp="1" noChangeArrowheads="1"/>
          </p:cNvSpPr>
          <p:nvPr>
            <p:ph type="dt" idx="1"/>
          </p:nvPr>
        </p:nvSpPr>
        <p:spPr bwMode="auto">
          <a:xfrm>
            <a:off x="3777607" y="0"/>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nb-NO"/>
          </a:p>
        </p:txBody>
      </p:sp>
      <p:sp>
        <p:nvSpPr>
          <p:cNvPr id="7172" name="Rectangle 4"/>
          <p:cNvSpPr>
            <a:spLocks noGrp="1" noRot="1" noChangeAspect="1" noChangeArrowheads="1" noTextEdit="1"/>
          </p:cNvSpPr>
          <p:nvPr>
            <p:ph type="sldImg" idx="2"/>
          </p:nvPr>
        </p:nvSpPr>
        <p:spPr bwMode="auto">
          <a:xfrm>
            <a:off x="42863" y="739775"/>
            <a:ext cx="6583362"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66909" y="4689515"/>
            <a:ext cx="533527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7174" name="Rectangle 6"/>
          <p:cNvSpPr>
            <a:spLocks noGrp="1" noChangeArrowheads="1"/>
          </p:cNvSpPr>
          <p:nvPr>
            <p:ph type="ftr" sz="quarter" idx="4"/>
          </p:nvPr>
        </p:nvSpPr>
        <p:spPr bwMode="auto">
          <a:xfrm>
            <a:off x="0" y="9377316"/>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nb-NO"/>
          </a:p>
        </p:txBody>
      </p:sp>
      <p:sp>
        <p:nvSpPr>
          <p:cNvPr id="7175" name="Rectangle 7"/>
          <p:cNvSpPr>
            <a:spLocks noGrp="1" noChangeArrowheads="1"/>
          </p:cNvSpPr>
          <p:nvPr>
            <p:ph type="sldNum" sz="quarter" idx="5"/>
          </p:nvPr>
        </p:nvSpPr>
        <p:spPr bwMode="auto">
          <a:xfrm>
            <a:off x="3777607" y="9377316"/>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2DC65D36-F373-8C4B-BC4D-E73737125000}" type="slidenum">
              <a:rPr lang="en-US" altLang="nb-NO"/>
              <a:pPr/>
              <a:t>‹#›</a:t>
            </a:fld>
            <a:endParaRPr lang="en-US" altLang="nb-NO"/>
          </a:p>
        </p:txBody>
      </p:sp>
    </p:spTree>
    <p:extLst>
      <p:ext uri="{BB962C8B-B14F-4D97-AF65-F5344CB8AC3E}">
        <p14:creationId xmlns:p14="http://schemas.microsoft.com/office/powerpoint/2010/main" val="4327656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64" kern="1200">
        <a:solidFill>
          <a:schemeClr val="tx1"/>
        </a:solidFill>
        <a:latin typeface="Arial" charset="0"/>
        <a:ea typeface="Arial" charset="0"/>
        <a:cs typeface="Arial" charset="0"/>
      </a:defRPr>
    </a:lvl1pPr>
    <a:lvl2pPr marL="367314" algn="l" rtl="0" fontAlgn="base">
      <a:spcBef>
        <a:spcPct val="30000"/>
      </a:spcBef>
      <a:spcAft>
        <a:spcPct val="0"/>
      </a:spcAft>
      <a:defRPr sz="964" kern="1200">
        <a:solidFill>
          <a:schemeClr val="tx1"/>
        </a:solidFill>
        <a:latin typeface="Arial" charset="0"/>
        <a:ea typeface="Arial" charset="0"/>
        <a:cs typeface="Arial" charset="0"/>
      </a:defRPr>
    </a:lvl2pPr>
    <a:lvl3pPr marL="734629" algn="l" rtl="0" fontAlgn="base">
      <a:spcBef>
        <a:spcPct val="30000"/>
      </a:spcBef>
      <a:spcAft>
        <a:spcPct val="0"/>
      </a:spcAft>
      <a:defRPr sz="964" kern="1200">
        <a:solidFill>
          <a:schemeClr val="tx1"/>
        </a:solidFill>
        <a:latin typeface="Arial" charset="0"/>
        <a:ea typeface="Arial" charset="0"/>
        <a:cs typeface="Arial" charset="0"/>
      </a:defRPr>
    </a:lvl3pPr>
    <a:lvl4pPr marL="1101943" algn="l" rtl="0" fontAlgn="base">
      <a:spcBef>
        <a:spcPct val="30000"/>
      </a:spcBef>
      <a:spcAft>
        <a:spcPct val="0"/>
      </a:spcAft>
      <a:defRPr sz="964" kern="1200">
        <a:solidFill>
          <a:schemeClr val="tx1"/>
        </a:solidFill>
        <a:latin typeface="Arial" charset="0"/>
        <a:ea typeface="Arial" charset="0"/>
        <a:cs typeface="Arial" charset="0"/>
      </a:defRPr>
    </a:lvl4pPr>
    <a:lvl5pPr marL="1469258" algn="l" rtl="0" fontAlgn="base">
      <a:spcBef>
        <a:spcPct val="30000"/>
      </a:spcBef>
      <a:spcAft>
        <a:spcPct val="0"/>
      </a:spcAft>
      <a:defRPr sz="964" kern="1200">
        <a:solidFill>
          <a:schemeClr val="tx1"/>
        </a:solidFill>
        <a:latin typeface="Arial" charset="0"/>
        <a:ea typeface="Arial" charset="0"/>
        <a:cs typeface="Arial" charset="0"/>
      </a:defRPr>
    </a:lvl5pPr>
    <a:lvl6pPr marL="1836572" algn="l" defTabSz="734629" rtl="0" eaLnBrk="1" latinLnBrk="0" hangingPunct="1">
      <a:defRPr sz="964" kern="1200">
        <a:solidFill>
          <a:schemeClr val="tx1"/>
        </a:solidFill>
        <a:latin typeface="+mn-lt"/>
        <a:ea typeface="+mn-ea"/>
        <a:cs typeface="+mn-cs"/>
      </a:defRPr>
    </a:lvl6pPr>
    <a:lvl7pPr marL="2203887" algn="l" defTabSz="734629" rtl="0" eaLnBrk="1" latinLnBrk="0" hangingPunct="1">
      <a:defRPr sz="964" kern="1200">
        <a:solidFill>
          <a:schemeClr val="tx1"/>
        </a:solidFill>
        <a:latin typeface="+mn-lt"/>
        <a:ea typeface="+mn-ea"/>
        <a:cs typeface="+mn-cs"/>
      </a:defRPr>
    </a:lvl7pPr>
    <a:lvl8pPr marL="2571201" algn="l" defTabSz="734629" rtl="0" eaLnBrk="1" latinLnBrk="0" hangingPunct="1">
      <a:defRPr sz="964" kern="1200">
        <a:solidFill>
          <a:schemeClr val="tx1"/>
        </a:solidFill>
        <a:latin typeface="+mn-lt"/>
        <a:ea typeface="+mn-ea"/>
        <a:cs typeface="+mn-cs"/>
      </a:defRPr>
    </a:lvl8pPr>
    <a:lvl9pPr marL="2938516" algn="l" defTabSz="734629" rtl="0" eaLnBrk="1" latinLnBrk="0" hangingPunct="1">
      <a:defRPr sz="9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1</a:t>
            </a:fld>
            <a:endParaRPr lang="en-US" altLang="nb-NO"/>
          </a:p>
        </p:txBody>
      </p:sp>
    </p:spTree>
    <p:extLst>
      <p:ext uri="{BB962C8B-B14F-4D97-AF65-F5344CB8AC3E}">
        <p14:creationId xmlns:p14="http://schemas.microsoft.com/office/powerpoint/2010/main" val="194946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u="sng" dirty="0"/>
              <a:t>Behov for å se evalueringer helhetlig</a:t>
            </a:r>
          </a:p>
          <a:p>
            <a:pPr marL="171450" indent="-171450">
              <a:buFontTx/>
              <a:buChar char="-"/>
            </a:pPr>
            <a:r>
              <a:rPr lang="nb-NO" dirty="0"/>
              <a:t>Viktig å se ulike evalueringer i sammenheng når mandater utformes for å sikre at de sammen gir et helhetlig bilde – utfyller hverandre i stedet for at de overlapper hverandre. Mange av anbefalingene treffer både JD, POD og etaten – og er gjennomgående anbefalinger.</a:t>
            </a:r>
          </a:p>
          <a:p>
            <a:pPr marL="171450" indent="-171450">
              <a:buFontTx/>
              <a:buChar char="-"/>
            </a:pPr>
            <a:r>
              <a:rPr lang="nb-NO" dirty="0"/>
              <a:t>Eksempel på slike anbefalinger knyttet til styringsområdet:</a:t>
            </a:r>
          </a:p>
          <a:p>
            <a:pPr marL="538764" lvl="1" indent="-171450">
              <a:buFontTx/>
              <a:buChar char="-"/>
            </a:pPr>
            <a:r>
              <a:rPr lang="nb-NO" b="1" dirty="0"/>
              <a:t>BCG:</a:t>
            </a:r>
            <a:r>
              <a:rPr lang="nb-NO" dirty="0"/>
              <a:t> "Styringen er preget av </a:t>
            </a:r>
            <a:r>
              <a:rPr lang="nb-NO" b="1" dirty="0"/>
              <a:t>detaljorientering</a:t>
            </a:r>
            <a:r>
              <a:rPr lang="nb-NO" dirty="0"/>
              <a:t> og mangel på god styringsinformasjon", "JD må bidra til en dreining mot strategisk styring i samspillet mot POD, og utnytte bedret styringsinformasjon fra POD i en styrket sekretariatsfunksjon for politiet", "POD må vesentlig forbedre styringsinformasjon og bruk av denne i styringen og oppfølging av etaten".</a:t>
            </a:r>
          </a:p>
          <a:p>
            <a:pPr marL="538764" lvl="1" indent="-171450">
              <a:buFontTx/>
              <a:buChar char="-"/>
            </a:pPr>
            <a:r>
              <a:rPr lang="nb-NO" b="1" dirty="0"/>
              <a:t>RRs </a:t>
            </a:r>
            <a:r>
              <a:rPr lang="nb-NO" dirty="0"/>
              <a:t>undersøkelse om måloppnåelse: "Politimesterne følger opp </a:t>
            </a:r>
            <a:r>
              <a:rPr lang="nb-NO" dirty="0" err="1"/>
              <a:t>pds</a:t>
            </a:r>
            <a:r>
              <a:rPr lang="nb-NO" dirty="0"/>
              <a:t> oppgaver, men har </a:t>
            </a:r>
            <a:r>
              <a:rPr lang="nb-NO" b="1" dirty="0"/>
              <a:t>begrenset handlingsrom </a:t>
            </a:r>
            <a:r>
              <a:rPr lang="nb-NO" dirty="0"/>
              <a:t>til å styre og tilpasse ressursene til politidistriktenes utfordringer", " JDs styringsdialog med POD er under utvikling, men er fortsatt for </a:t>
            </a:r>
            <a:r>
              <a:rPr lang="nb-NO" b="1" dirty="0"/>
              <a:t>aktivitetsstyrt</a:t>
            </a:r>
            <a:r>
              <a:rPr lang="nb-NO" dirty="0"/>
              <a:t>", "RR anbefaler JD å ha dialog med POD om muligheten for å øke politimesternes handlingsrom for å tilpasse ressursene og styringen til de </a:t>
            </a:r>
            <a:r>
              <a:rPr lang="nb-NO" dirty="0" err="1"/>
              <a:t>distriktsvise</a:t>
            </a:r>
            <a:r>
              <a:rPr lang="nb-NO" dirty="0"/>
              <a:t> utfordringene", RR anbefaler JD å  fortsette arbeidet med å utvikle en mer overordnet, effektiv og resultatorientert styring og ledelse av politiet".</a:t>
            </a:r>
          </a:p>
          <a:p>
            <a:pPr marL="538764" lvl="1" indent="-171450">
              <a:buFontTx/>
              <a:buChar char="-"/>
            </a:pPr>
            <a:r>
              <a:rPr lang="nb-NO" b="1" dirty="0"/>
              <a:t>DFØ </a:t>
            </a:r>
            <a:r>
              <a:rPr lang="nb-NO" dirty="0"/>
              <a:t>evaluering nærpolitireform – statusrapport 2020: "Styring og ledelse av og i etaten må gi </a:t>
            </a:r>
            <a:r>
              <a:rPr lang="nb-NO" b="1" dirty="0"/>
              <a:t>handlingsrom</a:t>
            </a:r>
            <a:r>
              <a:rPr lang="nb-NO" dirty="0"/>
              <a:t> og åpne for ulik tilpasning", "styringen av etaten er ikke i tråd med prinsippene for mål og resultatstyring",  "DFØ anbefaler at styringen av politiet må bli mer overordnet og langsiktig. Politiet må styrke arbeidet med resultatinformasjon og gode beslutningsgrunnlag og synliggjøre konsekvenser av detaljstyring bedre"</a:t>
            </a:r>
          </a:p>
          <a:p>
            <a:pPr marL="538764" lvl="1" indent="-171450">
              <a:buFontTx/>
              <a:buChar char="-"/>
            </a:pPr>
            <a:endParaRPr lang="nb-NO" dirty="0"/>
          </a:p>
          <a:p>
            <a:pPr marL="171450" indent="-171450">
              <a:buFontTx/>
              <a:buChar char="-"/>
            </a:pPr>
            <a:r>
              <a:rPr lang="nb-NO" dirty="0"/>
              <a:t>Det er krevende å avstemme mellom nivåene, og man kan få større effekt dersom man samordner og ser helheten.  </a:t>
            </a:r>
          </a:p>
          <a:p>
            <a:pPr marL="171450" indent="-171450">
              <a:buFontTx/>
              <a:buChar char="-"/>
            </a:pPr>
            <a:r>
              <a:rPr lang="nb-NO" dirty="0"/>
              <a:t>Ha et system på å følge opp hele kjeden, ellers kan det skapes en ubalanse.</a:t>
            </a:r>
          </a:p>
          <a:p>
            <a:pPr marL="0" indent="0">
              <a:buFontTx/>
              <a:buNone/>
            </a:pPr>
            <a:endParaRPr lang="nb-NO" dirty="0"/>
          </a:p>
          <a:p>
            <a:pPr marL="0" indent="0">
              <a:buFontTx/>
              <a:buNone/>
            </a:pPr>
            <a:r>
              <a:rPr lang="nb-NO" u="sng" dirty="0"/>
              <a:t>Tilbakeskuende </a:t>
            </a:r>
            <a:r>
              <a:rPr lang="nb-NO" u="sng" dirty="0" err="1"/>
              <a:t>vs</a:t>
            </a:r>
            <a:r>
              <a:rPr lang="nb-NO" u="sng" dirty="0"/>
              <a:t> råd for fremtiden?</a:t>
            </a:r>
          </a:p>
          <a:p>
            <a:pPr marL="171450" indent="-171450">
              <a:buFontTx/>
              <a:buChar char="-"/>
            </a:pPr>
            <a:r>
              <a:rPr lang="nb-NO" dirty="0"/>
              <a:t>Det er forskjell i innretning av evalueringskriteriene/temaene for både revisjoner/evalueringer. De har naturlig nok et tilbakeskuende blikk på en hendelse, eller en organisasjon , men gir i varierende grad anbefalinger om veien videre. </a:t>
            </a:r>
          </a:p>
          <a:p>
            <a:pPr marL="171450" indent="-171450">
              <a:buFontTx/>
              <a:buChar char="-"/>
            </a:pPr>
            <a:r>
              <a:rPr lang="nb-NO" dirty="0"/>
              <a:t>Vi opplever at det gir større verdi om revisjonene i tillegg til å beskrive funn ut fra </a:t>
            </a:r>
            <a:r>
              <a:rPr lang="nb-NO" dirty="0" err="1"/>
              <a:t>tilbakeskuende"revisjonskriterier</a:t>
            </a:r>
            <a:r>
              <a:rPr lang="nb-NO" dirty="0"/>
              <a:t>" også gir råd om veien videre. Eksempel: underveisevalueringene av nærpolitireformen har vært konkrete, nyttige, der politiet har fått informasjon om status og råd om veien videre som grunnlag for diskusjon, refleksjon og justering av kursen i reformgjennomføringen. Vi har hatt god dialog med oppdragsgiver (JD) og </a:t>
            </a:r>
            <a:r>
              <a:rPr lang="nb-NO" dirty="0" err="1"/>
              <a:t>evaluator</a:t>
            </a:r>
            <a:r>
              <a:rPr lang="nb-NO" dirty="0"/>
              <a:t> (FØ). </a:t>
            </a:r>
          </a:p>
          <a:p>
            <a:pPr marL="171450" indent="-171450">
              <a:buFontTx/>
              <a:buChar char="-"/>
            </a:pPr>
            <a:r>
              <a:rPr lang="nb-NO" dirty="0"/>
              <a:t>Andre evalueringer eller revisjoner er mer tilbakeskuende og har et mindre fremtidsrettet blikk i sine konklusjoner. I d</a:t>
            </a:r>
            <a:r>
              <a:rPr lang="nb-NO" sz="964" kern="1200" dirty="0">
                <a:solidFill>
                  <a:schemeClr val="tx1"/>
                </a:solidFill>
                <a:effectLst/>
                <a:latin typeface="Arial" charset="0"/>
                <a:ea typeface="Arial" charset="0"/>
                <a:cs typeface="Arial" charset="0"/>
              </a:rPr>
              <a:t>okumentet "Riksrevisjonens mål og strategier 2018 – 2024 fremgår det av at de skal </a:t>
            </a:r>
            <a:r>
              <a:rPr lang="nb-NO" sz="964" kern="1200" dirty="0" err="1">
                <a:solidFill>
                  <a:schemeClr val="tx1"/>
                </a:solidFill>
                <a:effectLst/>
                <a:latin typeface="Arial" charset="0"/>
                <a:ea typeface="Arial" charset="0"/>
                <a:cs typeface="Arial" charset="0"/>
              </a:rPr>
              <a:t>utføre"Revisjon</a:t>
            </a:r>
            <a:r>
              <a:rPr lang="nb-NO" sz="964" kern="1200" dirty="0">
                <a:solidFill>
                  <a:schemeClr val="tx1"/>
                </a:solidFill>
                <a:effectLst/>
                <a:latin typeface="Arial" charset="0"/>
                <a:ea typeface="Arial" charset="0"/>
                <a:cs typeface="Arial" charset="0"/>
              </a:rPr>
              <a:t> til nytte for morgendagens </a:t>
            </a:r>
            <a:r>
              <a:rPr lang="nb-NO" sz="964" kern="1200" dirty="0" err="1">
                <a:solidFill>
                  <a:schemeClr val="tx1"/>
                </a:solidFill>
                <a:effectLst/>
                <a:latin typeface="Arial" charset="0"/>
                <a:ea typeface="Arial" charset="0"/>
                <a:cs typeface="Arial" charset="0"/>
              </a:rPr>
              <a:t>samfunn",og</a:t>
            </a:r>
            <a:r>
              <a:rPr lang="nb-NO" sz="964" kern="1200" dirty="0">
                <a:solidFill>
                  <a:schemeClr val="tx1"/>
                </a:solidFill>
                <a:effectLst/>
                <a:latin typeface="Arial" charset="0"/>
                <a:ea typeface="Arial" charset="0"/>
                <a:cs typeface="Arial" charset="0"/>
              </a:rPr>
              <a:t> </a:t>
            </a:r>
            <a:r>
              <a:rPr lang="nb-NO" dirty="0"/>
              <a:t>bidra til en bedre forvaltning, og er spent på om dette innebærer å også gi råd for fremtiden.</a:t>
            </a:r>
          </a:p>
          <a:p>
            <a:pPr marL="171450" indent="-171450">
              <a:buFontTx/>
              <a:buChar char="-"/>
            </a:pPr>
            <a:r>
              <a:rPr lang="nb-NO" dirty="0"/>
              <a:t>Eksempler: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nb-NO" dirty="0"/>
              <a:t>Utvikling av en etat er en dynamisk prosess der gjennomføringsløp må justeres underveis- ideer som i </a:t>
            </a:r>
            <a:r>
              <a:rPr lang="nb-NO" dirty="0" err="1"/>
              <a:t>utg</a:t>
            </a:r>
            <a:r>
              <a:rPr lang="nb-NO" dirty="0"/>
              <a:t> </a:t>
            </a:r>
            <a:r>
              <a:rPr lang="nb-NO" dirty="0" err="1"/>
              <a:t>pkt</a:t>
            </a:r>
            <a:r>
              <a:rPr lang="nb-NO" dirty="0"/>
              <a:t> var gode "ideer" og strategier kan vise seg å fungere dårlig litt fram i tid – f eks i strategi for å utvikle digitale løsninger – "den store planen" – Merverdiprogrammet – til i dag en mer dynamisk kontinuerlig stegvis utvikling. RR skal nå revidere digitalisering i politiet der målsettingen er </a:t>
            </a:r>
            <a:r>
              <a:rPr lang="nb-NO" dirty="0" err="1"/>
              <a:t>pt</a:t>
            </a:r>
            <a:r>
              <a:rPr lang="nb-NO" dirty="0"/>
              <a:t> å se på hvorfor politiet i liten grad har tatt i bruk digitalisering som virkemiddel – for å øke produktivitet, effektivitet og brukervennlighet i tjenesteproduksjonen – de skal </a:t>
            </a:r>
            <a:r>
              <a:rPr lang="nb-NO" dirty="0" err="1"/>
              <a:t>bl</a:t>
            </a:r>
            <a:r>
              <a:rPr lang="nb-NO" dirty="0"/>
              <a:t> a se på pengebruk.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nb-NO" sz="964" kern="1200" dirty="0">
                <a:solidFill>
                  <a:schemeClr val="tx1"/>
                </a:solidFill>
                <a:effectLst/>
                <a:latin typeface="Arial" charset="0"/>
                <a:ea typeface="Arial" charset="0"/>
                <a:cs typeface="Arial" charset="0"/>
              </a:rPr>
              <a:t>Istedenfor å kartlegge pengebruk til digitaliseringsprosjekter etc. fra 2015-2022, synes det mer </a:t>
            </a:r>
            <a:r>
              <a:rPr lang="nb-NO" sz="964" kern="1200" dirty="0" err="1">
                <a:solidFill>
                  <a:schemeClr val="tx1"/>
                </a:solidFill>
                <a:effectLst/>
                <a:latin typeface="Arial" charset="0"/>
                <a:ea typeface="Arial" charset="0"/>
                <a:cs typeface="Arial" charset="0"/>
              </a:rPr>
              <a:t>formålstjenelig</a:t>
            </a:r>
            <a:r>
              <a:rPr lang="nb-NO" sz="964" kern="1200" dirty="0">
                <a:solidFill>
                  <a:schemeClr val="tx1"/>
                </a:solidFill>
                <a:effectLst/>
                <a:latin typeface="Arial" charset="0"/>
                <a:ea typeface="Arial" charset="0"/>
                <a:cs typeface="Arial" charset="0"/>
              </a:rPr>
              <a:t> (i hvert fall </a:t>
            </a:r>
            <a:r>
              <a:rPr lang="nb-NO" sz="964" kern="1200" dirty="0" err="1">
                <a:solidFill>
                  <a:schemeClr val="tx1"/>
                </a:solidFill>
                <a:effectLst/>
                <a:latin typeface="Arial" charset="0"/>
                <a:ea typeface="Arial" charset="0"/>
                <a:cs typeface="Arial" charset="0"/>
              </a:rPr>
              <a:t>mht</a:t>
            </a:r>
            <a:r>
              <a:rPr lang="nb-NO" sz="964" kern="1200" dirty="0">
                <a:solidFill>
                  <a:schemeClr val="tx1"/>
                </a:solidFill>
                <a:effectLst/>
                <a:latin typeface="Arial" charset="0"/>
                <a:ea typeface="Arial" charset="0"/>
                <a:cs typeface="Arial" charset="0"/>
              </a:rPr>
              <a:t> merverdi for politiet) at Riksrevisjonen tar utgangspunkt i nåsituasjonen for virksomheten – og i de tiltakene som er satt i verk. Er de egnet til å nå målsettingene som er satt. </a:t>
            </a:r>
            <a:endParaRPr lang="nb-NO" dirty="0"/>
          </a:p>
          <a:p>
            <a:pPr marL="171450" indent="-171450">
              <a:buFontTx/>
              <a:buChar char="-"/>
            </a:pPr>
            <a:endParaRPr lang="nb-NO" dirty="0"/>
          </a:p>
          <a:p>
            <a:pPr marL="171450" indent="-171450">
              <a:buFontTx/>
              <a:buChar char="-"/>
            </a:pPr>
            <a:endParaRPr lang="nb-NO" dirty="0"/>
          </a:p>
          <a:p>
            <a:pPr marL="0" indent="0">
              <a:buFontTx/>
              <a:buNone/>
            </a:pPr>
            <a:r>
              <a:rPr lang="nb-NO" u="sng" dirty="0"/>
              <a:t>Politisering:</a:t>
            </a:r>
          </a:p>
          <a:p>
            <a:pPr marL="171450" indent="-171450">
              <a:buFontTx/>
              <a:buChar char="-"/>
            </a:pPr>
            <a:r>
              <a:rPr lang="nb-NO" dirty="0"/>
              <a:t>Tendens til politisering av evalueringer? Eksempel områdegjennomgangen. Der mandat endres, og at deler tas bort. </a:t>
            </a:r>
          </a:p>
          <a:p>
            <a:pPr marL="538764" lvl="1" indent="-171450">
              <a:buFontTx/>
              <a:buChar char="-"/>
            </a:pPr>
            <a:r>
              <a:rPr lang="nb-NO" sz="964" b="0" i="0" u="none" strike="noStrike" kern="1200" baseline="0" dirty="0">
                <a:solidFill>
                  <a:schemeClr val="tx1"/>
                </a:solidFill>
                <a:latin typeface="Arial" charset="0"/>
                <a:ea typeface="Arial" charset="0"/>
                <a:cs typeface="Arial" charset="0"/>
              </a:rPr>
              <a:t>1) Styring og styringsinformasjon</a:t>
            </a:r>
          </a:p>
          <a:p>
            <a:pPr marL="538764" lvl="1" indent="-171450">
              <a:buFontTx/>
              <a:buChar char="-"/>
            </a:pPr>
            <a:r>
              <a:rPr lang="nb-NO" sz="964" b="0" i="1" u="none" strike="noStrike" kern="1200" baseline="0" dirty="0">
                <a:solidFill>
                  <a:schemeClr val="tx1"/>
                </a:solidFill>
                <a:latin typeface="Arial" charset="0"/>
                <a:ea typeface="Arial" charset="0"/>
                <a:cs typeface="Arial" charset="0"/>
              </a:rPr>
              <a:t>2) Oppgaveportefølje samt ansvarsdeling med andre offentlige myndigheter</a:t>
            </a:r>
            <a:endParaRPr lang="nb-NO" i="1" dirty="0"/>
          </a:p>
          <a:p>
            <a:pPr marL="171450" indent="-171450">
              <a:buFontTx/>
              <a:buChar char="-"/>
            </a:pPr>
            <a:endParaRPr lang="nb-NO" b="1" dirty="0"/>
          </a:p>
          <a:p>
            <a:pPr marL="0" indent="0">
              <a:buFontTx/>
              <a:buNone/>
            </a:pPr>
            <a:endParaRPr lang="nb-NO" dirty="0"/>
          </a:p>
          <a:p>
            <a:pPr marL="0" indent="0">
              <a:buFontTx/>
              <a:buNone/>
            </a:pPr>
            <a:r>
              <a:rPr lang="nb-NO" u="sng" dirty="0"/>
              <a:t>Oppsummering:</a:t>
            </a:r>
          </a:p>
          <a:p>
            <a:pPr marL="171450" indent="-171450">
              <a:buFontTx/>
              <a:buChar char="-"/>
            </a:pPr>
            <a:r>
              <a:rPr lang="nb-NO" dirty="0"/>
              <a:t>Nyttig informasjon, god dialog med DFØ (og i NLG, PLG), (interaksjon med </a:t>
            </a:r>
            <a:r>
              <a:rPr lang="nb-NO" dirty="0" err="1"/>
              <a:t>evaluator</a:t>
            </a:r>
            <a:r>
              <a:rPr lang="nb-NO" dirty="0"/>
              <a:t>), transparens om prosess og resultater, deling av kunnskap. Åpenhet (transparens) om funn/resultater bygger tillit.</a:t>
            </a:r>
          </a:p>
          <a:p>
            <a:pPr marL="171450" indent="-171450">
              <a:buFontTx/>
              <a:buChar char="-"/>
            </a:pPr>
            <a:r>
              <a:rPr lang="nb-NO" dirty="0"/>
              <a:t>Balansegang: ytre press, detaljstyring, krevende oppfølging, versus åpenhet, kunnskap og muligheter for å justere kurs (særlig underveisevalueringer)</a:t>
            </a:r>
          </a:p>
          <a:p>
            <a:pPr marL="171450" indent="-171450">
              <a:buFontTx/>
              <a:buChar char="-"/>
            </a:pPr>
            <a:endParaRPr lang="nb-NO" dirty="0"/>
          </a:p>
          <a:p>
            <a:pPr marL="171450" indent="-171450">
              <a:buFontTx/>
              <a:buChar char="-"/>
            </a:pPr>
            <a:endParaRPr lang="nb-NO" dirty="0"/>
          </a:p>
          <a:p>
            <a:pPr marL="171450" indent="-171450">
              <a:buFontTx/>
              <a:buChar char="-"/>
            </a:pPr>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12</a:t>
            </a:fld>
            <a:endParaRPr lang="en-US" altLang="nb-NO"/>
          </a:p>
        </p:txBody>
      </p:sp>
    </p:spTree>
    <p:extLst>
      <p:ext uri="{BB962C8B-B14F-4D97-AF65-F5344CB8AC3E}">
        <p14:creationId xmlns:p14="http://schemas.microsoft.com/office/powerpoint/2010/main" val="39784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Evaluering er viktig – porsjoner de gjerne mer utover og la gjerne anbefalingene være fremtidsrettet for å vise vei </a:t>
            </a:r>
            <a:r>
              <a:rPr lang="nb-NO" dirty="0">
                <a:sym typeface="Wingdings" panose="05000000000000000000" pitchFamily="2" charset="2"/>
              </a:rPr>
              <a:t></a:t>
            </a:r>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13</a:t>
            </a:fld>
            <a:endParaRPr lang="en-US" altLang="nb-NO"/>
          </a:p>
        </p:txBody>
      </p:sp>
    </p:spTree>
    <p:extLst>
      <p:ext uri="{BB962C8B-B14F-4D97-AF65-F5344CB8AC3E}">
        <p14:creationId xmlns:p14="http://schemas.microsoft.com/office/powerpoint/2010/main" val="152059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2</a:t>
            </a:fld>
            <a:endParaRPr lang="en-US" altLang="nb-NO"/>
          </a:p>
        </p:txBody>
      </p:sp>
    </p:spTree>
    <p:extLst>
      <p:ext uri="{BB962C8B-B14F-4D97-AF65-F5344CB8AC3E}">
        <p14:creationId xmlns:p14="http://schemas.microsoft.com/office/powerpoint/2010/main" val="342484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buFontTx/>
              <a:buChar char="-"/>
            </a:pPr>
            <a:r>
              <a:rPr lang="nb-NO" sz="1400" dirty="0"/>
              <a:t>Innledningsvis: kort presentasjon av politietaten. Kompleks organisasjon, med et stort og omfattende samfunnsoppdrag. </a:t>
            </a:r>
          </a:p>
          <a:p>
            <a:pPr marL="285750" indent="-285750">
              <a:buFontTx/>
              <a:buChar char="-"/>
            </a:pPr>
            <a:r>
              <a:rPr lang="nb-NO" sz="1400" dirty="0"/>
              <a:t>Nærpolitireformen, som blir brukt som case her, berørte store deler av organisasjonen.</a:t>
            </a:r>
          </a:p>
          <a:p>
            <a:pPr marL="285750" indent="-285750">
              <a:buFontTx/>
              <a:buChar char="-"/>
            </a:pPr>
            <a:r>
              <a:rPr lang="nb-NO" sz="1400" dirty="0"/>
              <a:t>Politiet er en stor etat med over 18000 ansatte og med mange enheter og fysisk tilstedeværelse i hele landet fra nord til sør. Vi forvalter også betydelige verdier – over 20 mrd. kr</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4</a:t>
            </a:fld>
            <a:endParaRPr lang="en-US" altLang="nb-NO"/>
          </a:p>
        </p:txBody>
      </p:sp>
    </p:spTree>
    <p:extLst>
      <p:ext uri="{BB962C8B-B14F-4D97-AF65-F5344CB8AC3E}">
        <p14:creationId xmlns:p14="http://schemas.microsoft.com/office/powerpoint/2010/main" val="49279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baseline="0" dirty="0"/>
              <a:t>JD orienterte i sitt innlegg om bakgrunn for og hensikt med reformen.</a:t>
            </a:r>
          </a:p>
          <a:p>
            <a:pPr marL="171450" indent="-171450">
              <a:buFontTx/>
              <a:buChar char="-"/>
            </a:pPr>
            <a:r>
              <a:rPr lang="nb-NO" baseline="0" dirty="0"/>
              <a:t>2-delt reform – en struktur og kvalitetsreform – kommer tilbake til det </a:t>
            </a:r>
          </a:p>
          <a:p>
            <a:pPr marL="171450" indent="-171450">
              <a:buFontTx/>
              <a:buChar char="-"/>
            </a:pPr>
            <a:r>
              <a:rPr lang="nb-NO" dirty="0"/>
              <a:t>Skal gå kort om reformgjennomføringen.</a:t>
            </a:r>
          </a:p>
          <a:p>
            <a:pPr marL="171450" indent="-171450">
              <a:buFontTx/>
              <a:buChar char="-"/>
            </a:pPr>
            <a:r>
              <a:rPr lang="nb-NO" baseline="0" dirty="0"/>
              <a:t>Fra 27 til 12 distrikter – nye organisasjonsstrukturer med tilhørende ledergrupper</a:t>
            </a:r>
          </a:p>
          <a:p>
            <a:pPr marL="171450" indent="-171450">
              <a:buFontTx/>
              <a:buChar char="-"/>
            </a:pPr>
            <a:r>
              <a:rPr lang="nb-NO" baseline="0" dirty="0"/>
              <a:t>IT tilpasning til ny struktur</a:t>
            </a:r>
          </a:p>
          <a:p>
            <a:pPr marL="171450" indent="-171450">
              <a:buFontTx/>
              <a:buChar char="-"/>
            </a:pPr>
            <a:r>
              <a:rPr lang="nb-NO" baseline="0" dirty="0"/>
              <a:t>Ny tjenestestedsstruktur – fra 340 til 225 tjenestesteder</a:t>
            </a:r>
          </a:p>
          <a:p>
            <a:pPr marL="171450" indent="-171450">
              <a:buFontTx/>
              <a:buChar char="-"/>
            </a:pPr>
            <a:r>
              <a:rPr lang="nb-NO" baseline="0" dirty="0"/>
              <a:t>En omfattende operasjon som i praksis involverte hele etaten – kritisk periode 2016-2018 med det meste i bevegelse</a:t>
            </a:r>
          </a:p>
          <a:p>
            <a:pPr marL="171450" indent="-171450">
              <a:buFontTx/>
              <a:buChar char="-"/>
            </a:pPr>
            <a:endParaRPr lang="nb-NO" baseline="0" dirty="0"/>
          </a:p>
        </p:txBody>
      </p:sp>
    </p:spTree>
    <p:extLst>
      <p:ext uri="{BB962C8B-B14F-4D97-AF65-F5344CB8AC3E}">
        <p14:creationId xmlns:p14="http://schemas.microsoft.com/office/powerpoint/2010/main" val="301752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863" y="739775"/>
            <a:ext cx="6583362" cy="3703638"/>
          </a:xfrm>
          <a:prstGeom prst="rect">
            <a:avLst/>
          </a:prstGeom>
        </p:spPr>
      </p:sp>
      <p:sp>
        <p:nvSpPr>
          <p:cNvPr id="3" name="Plassholder for notater 2"/>
          <p:cNvSpPr>
            <a:spLocks noGrp="1"/>
          </p:cNvSpPr>
          <p:nvPr>
            <p:ph type="body" idx="1"/>
          </p:nvPr>
        </p:nvSpPr>
        <p:spPr>
          <a:xfrm>
            <a:off x="666909" y="4689515"/>
            <a:ext cx="5335270" cy="4442698"/>
          </a:xfrm>
          <a:prstGeom prst="rect">
            <a:avLst/>
          </a:prstGeom>
        </p:spPr>
        <p:txBody>
          <a:bodyPr/>
          <a:lstStyle/>
          <a:p>
            <a:pPr marL="0" indent="0">
              <a:buFont typeface="Arial" panose="020B0604020202020204" pitchFamily="34" charset="0"/>
              <a:buNone/>
            </a:pPr>
            <a:endParaRPr lang="nb-NO" b="0" baseline="0" noProof="0" dirty="0"/>
          </a:p>
          <a:p>
            <a:pPr marL="171450" indent="-171450">
              <a:buFont typeface="Arial" panose="020B0604020202020204" pitchFamily="34" charset="0"/>
              <a:buChar char="•"/>
            </a:pPr>
            <a:r>
              <a:rPr lang="nb-NO" b="0" baseline="0" noProof="0" dirty="0"/>
              <a:t>Når gjennomføringen av reformen skulle planlegges ble det identifisert fire strategiske utviklingsgrep. </a:t>
            </a:r>
          </a:p>
          <a:p>
            <a:pPr marL="171450" indent="-171450">
              <a:buFont typeface="Arial" panose="020B0604020202020204" pitchFamily="34" charset="0"/>
              <a:buChar char="•"/>
            </a:pPr>
            <a:r>
              <a:rPr lang="nb-NO" b="0" baseline="0" noProof="0" dirty="0"/>
              <a:t>For å sikre gode forutsetninger for et bedre politi i fremtiden, og også gjennomføringen av kommende tiltak, ble det lagt vekt på å gjennomføre strukturelle tiltak først. Dette innebar en omfattende endring av distriktstrukturen.</a:t>
            </a:r>
          </a:p>
          <a:p>
            <a:pPr marL="171450" indent="-171450">
              <a:buFont typeface="Wingdings"/>
              <a:buChar char="à"/>
            </a:pPr>
            <a:r>
              <a:rPr lang="nb-NO" b="0" baseline="0" noProof="0" dirty="0">
                <a:sym typeface="Wingdings" panose="05000000000000000000" pitchFamily="2" charset="2"/>
              </a:rPr>
              <a:t>Gjennomgå slide. Hovedbudskap: omfattende reform, som berørte hele etaten: både organisering, endringer i ledelse, styring, arbeidsprosesser og verktøy.</a:t>
            </a:r>
          </a:p>
          <a:p>
            <a:pPr marL="0" indent="0">
              <a:buFont typeface="Arial" panose="020B0604020202020204" pitchFamily="34" charset="0"/>
              <a:buNone/>
            </a:pPr>
            <a:endParaRPr lang="nb-NO" b="0" baseline="0" noProof="0" dirty="0"/>
          </a:p>
          <a:p>
            <a:pPr marL="0" indent="0">
              <a:buFont typeface="Arial" panose="020B0604020202020204" pitchFamily="34" charset="0"/>
              <a:buNone/>
            </a:pPr>
            <a:endParaRPr lang="nb-NO" b="0" baseline="0" noProof="0" dirty="0"/>
          </a:p>
          <a:p>
            <a:pPr marL="0" indent="0">
              <a:buFont typeface="Arial" panose="020B0604020202020204" pitchFamily="34" charset="0"/>
              <a:buNone/>
            </a:pPr>
            <a:endParaRPr lang="nb-NO" b="0" dirty="0"/>
          </a:p>
          <a:p>
            <a:pPr marL="0" indent="0">
              <a:buFont typeface="Arial" panose="020B0604020202020204" pitchFamily="34" charset="0"/>
              <a:buNone/>
            </a:pPr>
            <a:endParaRPr lang="nb-NO" b="0" baseline="0" dirty="0"/>
          </a:p>
        </p:txBody>
      </p:sp>
      <p:sp>
        <p:nvSpPr>
          <p:cNvPr id="4" name="Plassholder for lysbildenummer 3"/>
          <p:cNvSpPr>
            <a:spLocks noGrp="1"/>
          </p:cNvSpPr>
          <p:nvPr>
            <p:ph type="sldNum" sz="quarter" idx="10"/>
          </p:nvPr>
        </p:nvSpPr>
        <p:spPr>
          <a:xfrm>
            <a:off x="3777607" y="9377316"/>
            <a:ext cx="2889938" cy="493633"/>
          </a:xfrm>
          <a:prstGeom prst="rect">
            <a:avLst/>
          </a:prstGeom>
        </p:spPr>
        <p:txBody>
          <a:bodyPr/>
          <a:lstStyle/>
          <a:p>
            <a:fld id="{2DC65D36-F373-8C4B-BC4D-E73737125000}" type="slidenum">
              <a:rPr lang="en-US" altLang="nb-NO" smtClean="0"/>
              <a:pPr/>
              <a:t>6</a:t>
            </a:fld>
            <a:endParaRPr lang="en-US" altLang="nb-NO" dirty="0"/>
          </a:p>
        </p:txBody>
      </p:sp>
    </p:spTree>
    <p:extLst>
      <p:ext uri="{BB962C8B-B14F-4D97-AF65-F5344CB8AC3E}">
        <p14:creationId xmlns:p14="http://schemas.microsoft.com/office/powerpoint/2010/main" val="138772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seks driverne – motoren i reformen</a:t>
            </a:r>
          </a:p>
          <a:p>
            <a:endParaRPr lang="nb-NO" dirty="0"/>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b-NO" b="0" baseline="0" noProof="0" dirty="0"/>
              <a:t>Sentralt i kvalitetsdelen av reformen har vært å dreie politiets fokus mot innbyggerne og levere på samfunnsoppdraget, digitale løsninger, og førstelinjen – møtet mellom innbyggerne og politiet. Viktige virkemiddel er å legge til rette for kunnskapsstyrt innsats, som er forebyggende og målrettet.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b-NO" b="0" baseline="0" noProof="0" dirty="0"/>
              <a:t>Det er særlig seks funksjoner eller drivere som er prioritert gjennom reformen.</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b-NO" b="0" baseline="0" noProof="0" dirty="0"/>
              <a:t>(bruke dette som eksempel senere i presentasjonen, på områder der vi har justert underveis – også som følge av underveisevaluering fra DFØ)</a:t>
            </a:r>
          </a:p>
          <a:p>
            <a:endParaRPr lang="nb-NO" dirty="0"/>
          </a:p>
        </p:txBody>
      </p:sp>
      <p:sp>
        <p:nvSpPr>
          <p:cNvPr id="4" name="Plassholder for lysbildenummer 3"/>
          <p:cNvSpPr>
            <a:spLocks noGrp="1"/>
          </p:cNvSpPr>
          <p:nvPr>
            <p:ph type="sldNum" sz="quarter" idx="10"/>
          </p:nvPr>
        </p:nvSpPr>
        <p:spPr/>
        <p:txBody>
          <a:bodyPr/>
          <a:lstStyle/>
          <a:p>
            <a:fld id="{2DC65D36-F373-8C4B-BC4D-E73737125000}" type="slidenum">
              <a:rPr lang="en-US" altLang="nb-NO" smtClean="0"/>
              <a:pPr/>
              <a:t>7</a:t>
            </a:fld>
            <a:endParaRPr lang="en-US" altLang="nb-NO"/>
          </a:p>
        </p:txBody>
      </p:sp>
    </p:spTree>
    <p:extLst>
      <p:ext uri="{BB962C8B-B14F-4D97-AF65-F5344CB8AC3E}">
        <p14:creationId xmlns:p14="http://schemas.microsoft.com/office/powerpoint/2010/main" val="265028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liten spissformulering for å synliggjøre ønsket om at evalueringer/revisjoner skal bidra til merverdi. Det krever en betydelig investering i å bidra inn i evalueringer/revisjoner så det er viktig å kunne høste av de også. </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8</a:t>
            </a:fld>
            <a:endParaRPr lang="en-US" altLang="nb-NO"/>
          </a:p>
        </p:txBody>
      </p:sp>
    </p:spTree>
    <p:extLst>
      <p:ext uri="{BB962C8B-B14F-4D97-AF65-F5344CB8AC3E}">
        <p14:creationId xmlns:p14="http://schemas.microsoft.com/office/powerpoint/2010/main" val="359474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b="1" i="0" dirty="0" err="1"/>
              <a:t>Bakgrunnsinfo</a:t>
            </a:r>
            <a:r>
              <a:rPr lang="nb-NO" b="1" i="0" dirty="0"/>
              <a:t> om evalueringsrapportene som omhandles her:</a:t>
            </a:r>
          </a:p>
          <a:p>
            <a:pPr marL="171450" indent="-171450">
              <a:buFontTx/>
              <a:buChar char="-"/>
            </a:pPr>
            <a:r>
              <a:rPr lang="nb-NO" i="1" dirty="0"/>
              <a:t>DFØ: Evaluering av nærpolitireformen. Årlige statusrapporter – underveisevalueringer. Hovedtema: Følgeevalueringen skal vurdere effektene av nærpolitireformen i lys av reformmålene som er satt.</a:t>
            </a:r>
          </a:p>
          <a:p>
            <a:pPr marL="171450" indent="-171450">
              <a:buFontTx/>
              <a:buChar char="-"/>
            </a:pPr>
            <a:r>
              <a:rPr lang="nb-NO" i="1" dirty="0"/>
              <a:t>DFØ 2017: Evaluering av nærpolitireformen – </a:t>
            </a:r>
            <a:r>
              <a:rPr lang="nb-NO" i="1" dirty="0" err="1"/>
              <a:t>underveisrapportering</a:t>
            </a:r>
            <a:r>
              <a:rPr lang="nb-NO" i="1" dirty="0"/>
              <a:t> om kultur, holdninger og ledelse. Tidsperiode: Reformperioden (2015-2017), men har også sett på datagrunnlag fra tilbake til 2011. Hovedtema: En foreløpig evaluering av ledelse, kultur og holdninger.</a:t>
            </a:r>
          </a:p>
          <a:p>
            <a:pPr marL="171450" indent="-171450">
              <a:buFontTx/>
              <a:buChar char="-"/>
            </a:pPr>
            <a:r>
              <a:rPr lang="nb-NO" i="1" dirty="0"/>
              <a:t>BCG 2021: Områdegjennomgang av styringen av politi- og lensmannsetaten. Tidsperiode (ikke helt tydelig). Hovedtema: Del 1: kartlegge og vurdere JDs </a:t>
            </a:r>
            <a:r>
              <a:rPr lang="nb-NO" i="1" dirty="0" err="1"/>
              <a:t>etatstyring</a:t>
            </a:r>
            <a:r>
              <a:rPr lang="nb-NO" i="1" dirty="0"/>
              <a:t> og etatens styringslinjer, herunder  </a:t>
            </a:r>
            <a:r>
              <a:rPr lang="nb-NO" i="1" dirty="0" err="1"/>
              <a:t>PODs</a:t>
            </a:r>
            <a:r>
              <a:rPr lang="nb-NO" i="1" dirty="0"/>
              <a:t> rolle og ressursallokering, samt kvalitet i tilgjengelig styringsinformasjon. Del 2: vurdere politiets samlede oppgaveportefølje. Del 3: samlet vurdering og anbefaling av tiltak som skal bidra til bedre strategisk styring.</a:t>
            </a:r>
          </a:p>
          <a:p>
            <a:pPr marL="171450" indent="-171450">
              <a:buFontTx/>
              <a:buChar char="-"/>
            </a:pPr>
            <a:r>
              <a:rPr lang="nb-NO" i="1" dirty="0"/>
              <a:t>Riksrevisjonen 2022: Undersøkelse av politi- og lensmannsetatens måloppnåelse på sentrale oppgaver (</a:t>
            </a:r>
            <a:r>
              <a:rPr lang="nb-NO" i="1" dirty="0" err="1"/>
              <a:t>Dok</a:t>
            </a:r>
            <a:r>
              <a:rPr lang="nb-NO" i="1" dirty="0"/>
              <a:t>. 3.7 2021-2022). Tidsperiode for undersøkelsen:  2016-2022. Hovedtema: Vurdering av om politiets måloppnåelse på sentrale oppgaver har vært i samsvar med Stortingets vedtak og forutsetninger, samt ev. årsaker til manglende måloppnåelse.</a:t>
            </a:r>
          </a:p>
          <a:p>
            <a:pPr marL="171450" indent="-171450">
              <a:buFontTx/>
              <a:buChar char="-"/>
            </a:pPr>
            <a:endParaRPr lang="nb-NO" dirty="0"/>
          </a:p>
          <a:p>
            <a:pPr marL="171450" indent="-171450">
              <a:buFontTx/>
              <a:buChar char="-"/>
            </a:pPr>
            <a:r>
              <a:rPr lang="nb-NO" b="1" dirty="0"/>
              <a:t>Budskap</a:t>
            </a:r>
            <a:r>
              <a:rPr lang="nb-NO" dirty="0"/>
              <a:t>: </a:t>
            </a:r>
            <a:r>
              <a:rPr lang="nb-NO" b="1" dirty="0"/>
              <a:t>evalueringer er viktige kunnskapsgrunnlag.</a:t>
            </a:r>
            <a:r>
              <a:rPr lang="nb-NO" dirty="0"/>
              <a:t> Her bruker vi nærpolitireformen som case. Politiet vurderes, evalueres i stort omfang, på ulike nivåer.</a:t>
            </a:r>
          </a:p>
          <a:p>
            <a:pPr marL="171450" indent="-171450">
              <a:buFontTx/>
              <a:buChar char="-"/>
            </a:pPr>
            <a:r>
              <a:rPr lang="nb-NO" dirty="0"/>
              <a:t>Når det gjelder evaluering av nærpolitireformen, så har DFØ, på oppdrag fra JD levert årlige statusrapporter (2016-2021), samt en underveisrapport om kultur, holdninger og ledelse i 2017. Dette har vært underveisevalueringer, samt kommer en sluttevaluering i 2022. </a:t>
            </a:r>
            <a:r>
              <a:rPr lang="nb-NO" b="1" dirty="0"/>
              <a:t>Styrke</a:t>
            </a:r>
            <a:r>
              <a:rPr lang="nb-NO" dirty="0"/>
              <a:t> – langsiktig perspektiv – gir råd tilpasset fasene en reform går gjennom - samme </a:t>
            </a:r>
            <a:r>
              <a:rPr lang="nb-NO" dirty="0" err="1"/>
              <a:t>evaluatorer</a:t>
            </a:r>
            <a:r>
              <a:rPr lang="nb-NO" dirty="0"/>
              <a:t> som har </a:t>
            </a:r>
            <a:r>
              <a:rPr lang="nb-NO" dirty="0" err="1"/>
              <a:t>bygt</a:t>
            </a:r>
            <a:r>
              <a:rPr lang="nb-NO" dirty="0"/>
              <a:t> kunnskap og tillit i organisasjonen – en form for samskapende ledelse med tydelige </a:t>
            </a:r>
            <a:r>
              <a:rPr lang="nb-NO" dirty="0" err="1"/>
              <a:t>fremoverskuende</a:t>
            </a:r>
            <a:r>
              <a:rPr lang="nb-NO" dirty="0"/>
              <a:t> råd. Helhetlig bilde – fått frem </a:t>
            </a:r>
            <a:r>
              <a:rPr lang="nb-NO" dirty="0" err="1"/>
              <a:t>pri</a:t>
            </a:r>
            <a:r>
              <a:rPr lang="nb-NO" dirty="0"/>
              <a:t> utfordringer. Har gitt innsikt i status ute i organisasjonen som vi ikke ellers ville fått tilgang på, og som også har vært nyttig for oss i POD, og for lederne ute i etaten. Og ikke minst faktabasert status om reformgjennomføringen for samfunnet – små lysglimt av at vi er på rett vei </a:t>
            </a:r>
            <a:r>
              <a:rPr lang="nb-NO" dirty="0">
                <a:sym typeface="Wingdings" panose="05000000000000000000" pitchFamily="2" charset="2"/>
              </a:rPr>
              <a:t></a:t>
            </a:r>
            <a:r>
              <a:rPr lang="nb-NO" dirty="0"/>
              <a:t> </a:t>
            </a:r>
          </a:p>
          <a:p>
            <a:pPr marL="171450" indent="-171450">
              <a:buFontTx/>
              <a:buChar char="-"/>
            </a:pPr>
            <a:r>
              <a:rPr lang="nb-NO" dirty="0"/>
              <a:t>I samme periode har vi flere andre sentrale evalueringer, som områdegjennomgangen fra BCG og RRs rapport om måloppnåelse. Det er en rekke fellestrekk i disse evalueringene, blant annet knyttet til tema styring – og til dels overlapping – kanskje unødvendig til og med</a:t>
            </a:r>
          </a:p>
          <a:p>
            <a:pPr marL="171450" indent="-171450">
              <a:buFontTx/>
              <a:buChar char="-"/>
            </a:pPr>
            <a:r>
              <a:rPr lang="nb-NO" dirty="0"/>
              <a:t>Vi er positive til evalueringene, både reform og andre evalueringer av politiet. Vi har felles interesse av evalueringer - mellom </a:t>
            </a:r>
            <a:r>
              <a:rPr lang="nb-NO" dirty="0" err="1"/>
              <a:t>dep.</a:t>
            </a:r>
            <a:r>
              <a:rPr lang="nb-NO" dirty="0"/>
              <a:t> og direktorat.</a:t>
            </a:r>
          </a:p>
          <a:p>
            <a:pPr marL="171450" indent="-171450">
              <a:buFontTx/>
              <a:buChar char="-"/>
            </a:pPr>
            <a:r>
              <a:rPr lang="nb-NO" b="1" dirty="0"/>
              <a:t>Hvordan POD har brukt informasjon fra evalueringene? </a:t>
            </a:r>
            <a:endParaRPr lang="nb-NO" dirty="0"/>
          </a:p>
          <a:p>
            <a:pPr marL="171450" indent="-171450">
              <a:buFontTx/>
              <a:buChar char="-"/>
            </a:pPr>
            <a:r>
              <a:rPr lang="nb-NO" dirty="0"/>
              <a:t>Gir nyttig innsikt og info om belastning i organisasjonen – for mange ting på en gang, konkret innsikt som viser at det tar tid før endringene virker, og hva som virker og ikke virker like godt, informasjon som vi kan bruke inn i </a:t>
            </a:r>
            <a:r>
              <a:rPr lang="nb-NO" b="1" dirty="0"/>
              <a:t>styringen</a:t>
            </a:r>
            <a:r>
              <a:rPr lang="nb-NO" dirty="0"/>
              <a:t> av etaten og i læringssammenheng generelt. Gir grunnlag for refleksjon, strategiske diskusjoner om retning videre. Har gitt grunnlag for viktige diskusjoner og korrigeringer i arbeidet med utvikling av etaten med JD i styringsdialogen, i PLG/NLG, inn i styringen av etaten (i diskusjoner om ambisjonsnivå og de 6 prioriterte funksjonene). </a:t>
            </a:r>
          </a:p>
          <a:p>
            <a:pPr marL="171450" indent="-171450">
              <a:buFontTx/>
              <a:buChar char="-"/>
            </a:pPr>
            <a:r>
              <a:rPr lang="nb-NO" b="1" dirty="0"/>
              <a:t>Verdi av evaluering</a:t>
            </a:r>
            <a:r>
              <a:rPr lang="nb-NO" dirty="0"/>
              <a:t>: Utenfra blikk. Innsikt som grunnlag for å justere både innhold og kurs underveis (smidig utvikling). </a:t>
            </a:r>
            <a:r>
              <a:rPr lang="nb-NO" dirty="0" err="1"/>
              <a:t>Evaluatorer</a:t>
            </a:r>
            <a:r>
              <a:rPr lang="nb-NO" dirty="0"/>
              <a:t> som katalysatorer for refleksjon og oppmerksomhet om tema og problemstillinger som ikke alltid ligger like opp i dagen. Faktabasert kunnskap gir input til dialog/refleksjon m JD og etat. Kan bidra til å begrense myter. </a:t>
            </a:r>
            <a:r>
              <a:rPr lang="nb-NO" b="1" dirty="0"/>
              <a:t>Erfaringslæring</a:t>
            </a:r>
            <a:r>
              <a:rPr lang="nb-NO" b="0" dirty="0"/>
              <a:t> og kontinuerlig forbedring</a:t>
            </a:r>
            <a:r>
              <a:rPr lang="nb-NO" dirty="0"/>
              <a:t>.</a:t>
            </a:r>
          </a:p>
          <a:p>
            <a:pPr marL="171450" indent="-171450">
              <a:buFontTx/>
              <a:buChar char="-"/>
            </a:pPr>
            <a:r>
              <a:rPr lang="nb-NO" dirty="0"/>
              <a:t>Eksempler på justeringer: de 6 prioriterte funksjonene, endringer i virksomhetsstyringen. </a:t>
            </a:r>
          </a:p>
          <a:p>
            <a:pPr marL="171450" indent="-171450">
              <a:buFontTx/>
              <a:buChar char="-"/>
            </a:pPr>
            <a:endParaRPr lang="nb-NO" dirty="0"/>
          </a:p>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9</a:t>
            </a:fld>
            <a:endParaRPr lang="en-US" altLang="nb-NO"/>
          </a:p>
        </p:txBody>
      </p:sp>
    </p:spTree>
    <p:extLst>
      <p:ext uri="{BB962C8B-B14F-4D97-AF65-F5344CB8AC3E}">
        <p14:creationId xmlns:p14="http://schemas.microsoft.com/office/powerpoint/2010/main" val="4264016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a:t>Enkeltvis gir disse god og nyttig informasjon. Samtidig opplever vi at det i perioder pågår flere samtidige undersøkelser, med delvis overlappende formål og innhold. Dette kan også være nyttig, men vi ser noen dilemmaer knyttet til både ressursbruk inn mot undersøkelsene og kapasitet til oppfølging.</a:t>
            </a:r>
          </a:p>
          <a:p>
            <a:pPr marL="171450" indent="-171450">
              <a:buFontTx/>
              <a:buChar char="-"/>
            </a:pPr>
            <a:r>
              <a:rPr lang="nb-NO" dirty="0"/>
              <a:t>Evalueringsrapportene og oppfølgingspunktene kommer ofte på toppen av den ordinær styringen.</a:t>
            </a:r>
          </a:p>
          <a:p>
            <a:pPr marL="171450" indent="-171450">
              <a:buFontTx/>
              <a:buChar char="-"/>
            </a:pPr>
            <a:r>
              <a:rPr lang="nb-NO" dirty="0"/>
              <a:t>Antall gjennomganger/revisjoner etter 22/7-11 – et betydelig antall. </a:t>
            </a:r>
            <a:r>
              <a:rPr lang="nb-NO" b="0" dirty="0">
                <a:solidFill>
                  <a:srgbClr val="FF0000"/>
                </a:solidFill>
              </a:rPr>
              <a:t>Eksempel på rapportering i nærpolitireformen – månedlig milepælsrapportering til JD på ca. 100 milepæler.</a:t>
            </a:r>
            <a:endParaRPr lang="nb-NO" b="1" dirty="0">
              <a:solidFill>
                <a:srgbClr val="FF0000"/>
              </a:solidFill>
            </a:endParaRPr>
          </a:p>
          <a:p>
            <a:pPr marL="171450" indent="-171450">
              <a:buFontTx/>
              <a:buChar char="-"/>
            </a:pPr>
            <a:r>
              <a:rPr lang="nb-NO" dirty="0"/>
              <a:t>Det kommer mange konkrete føringer fra JD via tildelingsbrev + andre oppdrag, som også gjør det veldig krevende å følge opp alle læringspunkt fra evalueringer. Noen av læringspunktene fra evalueringene står jo også direkte i motstrid med føringer fra JD, som gjør ting enda vanskeligere. Prioritering = å velge bort. Digitalisering </a:t>
            </a:r>
            <a:r>
              <a:rPr lang="nb-NO" dirty="0" err="1"/>
              <a:t>vs</a:t>
            </a:r>
            <a:r>
              <a:rPr lang="nb-NO" dirty="0"/>
              <a:t> 2:1000, politiarbeid på stedet versus kontor</a:t>
            </a:r>
          </a:p>
          <a:p>
            <a:pPr marL="171450" indent="-171450">
              <a:buFontTx/>
              <a:buChar char="-"/>
            </a:pPr>
            <a:r>
              <a:rPr lang="nb-NO" dirty="0"/>
              <a:t>RR og områdegjennomgangen krevende. Noen evalueringer kan vi oppfatte som bastante eller unyanserte. Eksempelvis : "politiet har ikke nådd målet om saksbehandlingstid …". Vi må prioritere innenfor en helhet. Det er en reell fare for "spagat" – det ønsker vi være åpne om. </a:t>
            </a:r>
            <a:r>
              <a:rPr lang="nb-NO" dirty="0">
                <a:solidFill>
                  <a:srgbClr val="FF0000"/>
                </a:solidFill>
                <a:highlight>
                  <a:srgbClr val="FFFF00"/>
                </a:highlight>
              </a:rPr>
              <a:t>Styring på innsatsfaktorer begrenser vårt handlingsrom til å løse oppdraget vårt, og dette får ikke alltid fokus i evalueringene. Vi skulle gjerne sett en dreining mot effekt – det ville både flyttet vår fokus – samtidig som det ville lagt press på mer forskning på effekt av politiets metoder. Det trenger vi sårt.</a:t>
            </a:r>
          </a:p>
          <a:p>
            <a:pPr marL="171450" indent="-171450">
              <a:buFontTx/>
              <a:buChar char="-"/>
            </a:pPr>
            <a:r>
              <a:rPr lang="nb-NO" dirty="0"/>
              <a:t>Områdegjennomgangen er et eksempel på en politisk styrt evaluering. Den er påvirket av den politiske agendaen, og slår inn tungt i vår etat. </a:t>
            </a:r>
          </a:p>
          <a:p>
            <a:pPr marL="538764" lvl="1" indent="-171450">
              <a:buFontTx/>
              <a:buChar char="-"/>
            </a:pPr>
            <a:r>
              <a:rPr lang="nb-NO" sz="964" b="0" i="0" u="none" strike="noStrike" kern="1200" baseline="0" dirty="0">
                <a:solidFill>
                  <a:schemeClr val="tx1"/>
                </a:solidFill>
                <a:latin typeface="Arial" charset="0"/>
                <a:ea typeface="Arial" charset="0"/>
                <a:cs typeface="Arial" charset="0"/>
              </a:rPr>
              <a:t>1) Styring og styringsinformasjon</a:t>
            </a:r>
          </a:p>
          <a:p>
            <a:pPr marL="538764" lvl="1" indent="-171450">
              <a:buFontTx/>
              <a:buChar char="-"/>
            </a:pPr>
            <a:r>
              <a:rPr lang="nb-NO" sz="964" b="0" i="0" u="none" strike="noStrike" kern="1200" baseline="0" dirty="0">
                <a:solidFill>
                  <a:schemeClr val="tx1"/>
                </a:solidFill>
                <a:latin typeface="Arial" charset="0"/>
                <a:ea typeface="Arial" charset="0"/>
                <a:cs typeface="Arial" charset="0"/>
              </a:rPr>
              <a:t>2) Oppgaveportefølje samt ansvarsdeling med andre offentlige myndigheter</a:t>
            </a:r>
            <a:endParaRPr lang="nb-NO" dirty="0"/>
          </a:p>
          <a:p>
            <a:pPr marL="171450" indent="-171450">
              <a:buFontTx/>
              <a:buChar char="-"/>
            </a:pPr>
            <a:endParaRPr lang="nb-NO" sz="1600" b="1" dirty="0"/>
          </a:p>
          <a:p>
            <a:pPr marL="171450" indent="-171450">
              <a:buFontTx/>
              <a:buChar char="-"/>
            </a:pPr>
            <a:r>
              <a:rPr lang="nb-NO" sz="1600" b="1" dirty="0">
                <a:solidFill>
                  <a:srgbClr val="FF0000"/>
                </a:solidFill>
              </a:rPr>
              <a:t>sentrale elementer som normalt inngår i en områdegjennomgang ble "borte".</a:t>
            </a:r>
            <a:r>
              <a:rPr lang="nb-NO" dirty="0"/>
              <a:t>  Er vanskelig å se konkrete anbefalinger som rettes mot departementet, men retter seg mot etaten. Og del 2 om oppgaveporteføljen utgikk i stor grad. </a:t>
            </a:r>
            <a:r>
              <a:rPr lang="nb-NO" dirty="0">
                <a:solidFill>
                  <a:srgbClr val="FF0000"/>
                </a:solidFill>
              </a:rPr>
              <a:t>Når politikere definerer oppdraget, så kan det være perspektiver eller sider ved tjenester/oppgaveløsning som man velger å ikke ha fokus på, som vi som etat mener er relevant i slike gjennomganger.</a:t>
            </a:r>
          </a:p>
          <a:p>
            <a:pPr marL="171450" indent="-171450">
              <a:buFontTx/>
              <a:buChar char="-"/>
            </a:pPr>
            <a:r>
              <a:rPr lang="nb-NO" dirty="0"/>
              <a:t>Mengden av evalueringer, ofte i samme tidsperiode, gjør at det blir mer krevende å prioritere. En annen utfordring er jo også at når det kommer mange evalueringer så rekker man ikke å iverksette læring av dem, før det kommer nye evalueringer med nye læringspunkt. Nytten av læringsperspektivet kan bli utfordret.</a:t>
            </a:r>
          </a:p>
          <a:p>
            <a:pPr marL="171450" indent="-171450">
              <a:buFontTx/>
              <a:buChar char="-"/>
            </a:pPr>
            <a:r>
              <a:rPr lang="nb-NO" dirty="0"/>
              <a:t>"do less – do more" – el prøver du å gjøre alt blir det ofte ingen ting</a:t>
            </a:r>
          </a:p>
          <a:p>
            <a:pPr marL="171450" indent="-171450">
              <a:buFontTx/>
              <a:buChar char="-"/>
            </a:pPr>
            <a:endParaRPr lang="nb-NO" dirty="0"/>
          </a:p>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10</a:t>
            </a:fld>
            <a:endParaRPr lang="en-US" altLang="nb-NO"/>
          </a:p>
        </p:txBody>
      </p:sp>
    </p:spTree>
    <p:extLst>
      <p:ext uri="{BB962C8B-B14F-4D97-AF65-F5344CB8AC3E}">
        <p14:creationId xmlns:p14="http://schemas.microsoft.com/office/powerpoint/2010/main" val="641767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0.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1.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03CAACC-DAFA-4035-8172-71391AC2F9F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3757"/>
            <a:ext cx="9143999" cy="3888582"/>
          </a:xfrm>
          <a:prstGeom prst="rect">
            <a:avLst/>
          </a:prstGeom>
        </p:spPr>
      </p:pic>
      <p:pic>
        <p:nvPicPr>
          <p:cNvPr id="11" name="Bilde 10"/>
          <p:cNvPicPr>
            <a:picLocks noChangeAspect="1"/>
          </p:cNvPicPr>
          <p:nvPr userDrawn="1"/>
        </p:nvPicPr>
        <p:blipFill>
          <a:blip r:embed="rId3"/>
          <a:stretch>
            <a:fillRect/>
          </a:stretch>
        </p:blipFill>
        <p:spPr>
          <a:xfrm>
            <a:off x="0" y="843756"/>
            <a:ext cx="9144000" cy="57091"/>
          </a:xfrm>
          <a:prstGeom prst="rect">
            <a:avLst/>
          </a:prstGeom>
        </p:spPr>
      </p:pic>
      <p:sp>
        <p:nvSpPr>
          <p:cNvPr id="2" name="Tittel 1"/>
          <p:cNvSpPr>
            <a:spLocks noGrp="1"/>
          </p:cNvSpPr>
          <p:nvPr>
            <p:ph type="ctrTitle" hasCustomPrompt="1"/>
          </p:nvPr>
        </p:nvSpPr>
        <p:spPr>
          <a:xfrm>
            <a:off x="3708003"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3" name="Undertittel 2"/>
          <p:cNvSpPr>
            <a:spLocks noGrp="1"/>
          </p:cNvSpPr>
          <p:nvPr>
            <p:ph type="subTitle" idx="1"/>
          </p:nvPr>
        </p:nvSpPr>
        <p:spPr>
          <a:xfrm>
            <a:off x="3708267"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7" name="Plassholder for bunntekst 4">
            <a:extLst>
              <a:ext uri="{FF2B5EF4-FFF2-40B4-BE49-F238E27FC236}">
                <a16:creationId xmlns:a16="http://schemas.microsoft.com/office/drawing/2014/main" id="{1D81B174-F05B-4C7D-B2FD-44D5AE060EF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60797C2A-32B1-4051-868B-7D54725DEFE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78FF7EF4-2E97-465F-9D94-9A5E8604BA3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9" name="Text Box 9">
            <a:extLst>
              <a:ext uri="{FF2B5EF4-FFF2-40B4-BE49-F238E27FC236}">
                <a16:creationId xmlns:a16="http://schemas.microsoft.com/office/drawing/2014/main" id="{3025EA3C-8C2F-42CB-B946-514E5E3B2D2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63220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67357"/>
            <a:ext cx="9143999" cy="3864981"/>
          </a:xfrm>
          <a:prstGeom prst="rect">
            <a:avLst/>
          </a:prstGeom>
        </p:spPr>
      </p:pic>
      <p:sp>
        <p:nvSpPr>
          <p:cNvPr id="11" name="Rektangel 10">
            <a:extLst>
              <a:ext uri="{FF2B5EF4-FFF2-40B4-BE49-F238E27FC236}">
                <a16:creationId xmlns:a16="http://schemas.microsoft.com/office/drawing/2014/main" id="{5C3E5C23-B9F5-4F8C-B8AF-6461A5D33D5C}"/>
              </a:ext>
            </a:extLst>
          </p:cNvPr>
          <p:cNvSpPr/>
          <p:nvPr userDrawn="1"/>
        </p:nvSpPr>
        <p:spPr>
          <a:xfrm>
            <a:off x="2644" y="900055"/>
            <a:ext cx="9144000" cy="3832284"/>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2CE5D70B-AE90-43AE-9B63-E91CE2CDC021}"/>
              </a:ext>
            </a:extLst>
          </p:cNvPr>
          <p:cNvSpPr/>
          <p:nvPr userDrawn="1"/>
        </p:nvSpPr>
        <p:spPr>
          <a:xfrm>
            <a:off x="2644" y="849126"/>
            <a:ext cx="9144000" cy="3883211"/>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a:extLst>
              <a:ext uri="{FF2B5EF4-FFF2-40B4-BE49-F238E27FC236}">
                <a16:creationId xmlns:a16="http://schemas.microsoft.com/office/drawing/2014/main" id="{379AE0DF-C095-4047-B942-41466A6F1CD0}"/>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8" name="Plassholder for bunntekst 4">
            <a:extLst>
              <a:ext uri="{FF2B5EF4-FFF2-40B4-BE49-F238E27FC236}">
                <a16:creationId xmlns:a16="http://schemas.microsoft.com/office/drawing/2014/main" id="{7878C88E-84F1-42C0-8608-568E69DC9C7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1E5CE689-33CF-4170-B57C-4EF6C12A3B6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CEEDE83B-8388-4A84-99CC-34EAB7DD949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21" name="Tittel 1">
            <a:extLst>
              <a:ext uri="{FF2B5EF4-FFF2-40B4-BE49-F238E27FC236}">
                <a16:creationId xmlns:a16="http://schemas.microsoft.com/office/drawing/2014/main" id="{58FC4754-8705-4A82-86E2-EC638942BD4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88740514-905C-4394-BE01-EB6A1845DE5E}"/>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B3495B67-4824-4618-BF26-55C0559A0213}"/>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tekstbokser svar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7034838" y="4889096"/>
            <a:ext cx="1146420" cy="133718"/>
          </a:xfrm>
          <a:prstGeom prst="rect">
            <a:avLst/>
          </a:prstGeom>
        </p:spPr>
        <p:txBody>
          <a:bodyPr/>
          <a:lstStyle/>
          <a:p>
            <a:fld id="{CF4AAED3-0CE2-B747-9027-661D1B4B078C}" type="datetime1">
              <a:rPr lang="nb-NO" smtClean="0"/>
              <a:t>21.09.2022</a:t>
            </a:fld>
            <a:endParaRPr lang="en-GB"/>
          </a:p>
        </p:txBody>
      </p:sp>
      <p:sp>
        <p:nvSpPr>
          <p:cNvPr id="5" name="Plassholder for bunntekst 4"/>
          <p:cNvSpPr>
            <a:spLocks noGrp="1"/>
          </p:cNvSpPr>
          <p:nvPr>
            <p:ph type="ftr" sz="quarter" idx="11"/>
          </p:nvPr>
        </p:nvSpPr>
        <p:spPr>
          <a:xfrm>
            <a:off x="571500" y="4889095"/>
            <a:ext cx="6463338" cy="133717"/>
          </a:xfrm>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17" name="Plassholder for innhold 2"/>
          <p:cNvSpPr>
            <a:spLocks noGrp="1"/>
          </p:cNvSpPr>
          <p:nvPr>
            <p:ph idx="15"/>
          </p:nvPr>
        </p:nvSpPr>
        <p:spPr>
          <a:xfrm>
            <a:off x="6013450" y="949326"/>
            <a:ext cx="2559051" cy="3437479"/>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6013448" y="4386805"/>
            <a:ext cx="2559051" cy="380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innhold 2"/>
          <p:cNvSpPr>
            <a:spLocks noGrp="1"/>
          </p:cNvSpPr>
          <p:nvPr>
            <p:ph idx="16"/>
          </p:nvPr>
        </p:nvSpPr>
        <p:spPr>
          <a:xfrm>
            <a:off x="3292474" y="949326"/>
            <a:ext cx="2559051" cy="3437479"/>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3292472" y="4386805"/>
            <a:ext cx="2559051" cy="380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lassholder for innhold 2"/>
          <p:cNvSpPr>
            <a:spLocks noGrp="1"/>
          </p:cNvSpPr>
          <p:nvPr>
            <p:ph idx="17"/>
          </p:nvPr>
        </p:nvSpPr>
        <p:spPr>
          <a:xfrm>
            <a:off x="571499" y="949326"/>
            <a:ext cx="2559051" cy="3437479"/>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571497" y="4386805"/>
            <a:ext cx="2559051" cy="380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Bilde 13"/>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6013446" y="4485409"/>
            <a:ext cx="2563284" cy="130606"/>
          </a:xfrm>
          <a:prstGeom prst="rect">
            <a:avLst/>
          </a:prstGeom>
        </p:spPr>
      </p:pic>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3292472" y="4485409"/>
            <a:ext cx="2563284" cy="130606"/>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567264" y="4485409"/>
            <a:ext cx="2563284" cy="130606"/>
          </a:xfrm>
          <a:prstGeom prst="rect">
            <a:avLst/>
          </a:prstGeom>
        </p:spPr>
      </p:pic>
    </p:spTree>
    <p:extLst>
      <p:ext uri="{BB962C8B-B14F-4D97-AF65-F5344CB8AC3E}">
        <p14:creationId xmlns:p14="http://schemas.microsoft.com/office/powerpoint/2010/main" val="25394115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7034838" y="4889096"/>
            <a:ext cx="1146420" cy="133718"/>
          </a:xfrm>
          <a:prstGeom prst="rect">
            <a:avLst/>
          </a:prstGeom>
        </p:spPr>
        <p:txBody>
          <a:bodyPr/>
          <a:lstStyle/>
          <a:p>
            <a:fld id="{B2FB3106-0A82-6349-A1E5-90BF46253597}" type="datetime1">
              <a:rPr lang="nb-NO" smtClean="0"/>
              <a:t>21.09.2022</a:t>
            </a:fld>
            <a:endParaRPr lang="en-GB"/>
          </a:p>
        </p:txBody>
      </p:sp>
      <p:sp>
        <p:nvSpPr>
          <p:cNvPr id="5" name="Plassholder for bunntekst 4"/>
          <p:cNvSpPr>
            <a:spLocks noGrp="1"/>
          </p:cNvSpPr>
          <p:nvPr>
            <p:ph type="ftr" sz="quarter" idx="11"/>
          </p:nvPr>
        </p:nvSpPr>
        <p:spPr>
          <a:xfrm>
            <a:off x="571500" y="4889095"/>
            <a:ext cx="6463338" cy="133717"/>
          </a:xfrm>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9" name="Ellipse 8"/>
          <p:cNvSpPr/>
          <p:nvPr userDrawn="1"/>
        </p:nvSpPr>
        <p:spPr>
          <a:xfrm>
            <a:off x="571500"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13446"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p:nvPr>
        </p:nvSpPr>
        <p:spPr>
          <a:xfrm>
            <a:off x="3608386" y="1654175"/>
            <a:ext cx="1927225" cy="1817688"/>
          </a:xfrm>
        </p:spPr>
        <p:txBody>
          <a:bodyPr anchor="ctr" anchorCtr="0"/>
          <a:lstStyle>
            <a:lvl1pPr marL="0" indent="0" algn="ctr">
              <a:buNone/>
              <a:defRPr/>
            </a:lvl1pPr>
          </a:lstStyle>
          <a:p>
            <a:pPr lvl="0"/>
            <a:r>
              <a:rPr lang="nb-NO"/>
              <a:t>Klikk for å redigere tekststiler i malen</a:t>
            </a:r>
          </a:p>
        </p:txBody>
      </p:sp>
      <p:sp>
        <p:nvSpPr>
          <p:cNvPr id="17" name="Plassholder for tekst 2"/>
          <p:cNvSpPr>
            <a:spLocks noGrp="1"/>
          </p:cNvSpPr>
          <p:nvPr>
            <p:ph type="body" sz="quarter" idx="21"/>
          </p:nvPr>
        </p:nvSpPr>
        <p:spPr>
          <a:xfrm>
            <a:off x="6329356" y="1654175"/>
            <a:ext cx="1927225" cy="1817688"/>
          </a:xfrm>
        </p:spPr>
        <p:txBody>
          <a:bodyPr anchor="ctr" anchorCtr="0"/>
          <a:lstStyle>
            <a:lvl1pPr marL="0" indent="0" algn="ctr">
              <a:buNone/>
              <a:defRPr/>
            </a:lvl1pPr>
          </a:lstStyle>
          <a:p>
            <a:pPr lvl="0"/>
            <a:r>
              <a:rPr lang="nb-NO"/>
              <a:t>Klikk for å redigere tekststiler i malen</a:t>
            </a:r>
          </a:p>
        </p:txBody>
      </p:sp>
      <p:sp>
        <p:nvSpPr>
          <p:cNvPr id="18" name="Plassholder for tekst 2"/>
          <p:cNvSpPr>
            <a:spLocks noGrp="1"/>
          </p:cNvSpPr>
          <p:nvPr>
            <p:ph type="body" sz="quarter" idx="22"/>
          </p:nvPr>
        </p:nvSpPr>
        <p:spPr>
          <a:xfrm>
            <a:off x="887410" y="1654175"/>
            <a:ext cx="1927225" cy="1817688"/>
          </a:xfrm>
        </p:spPr>
        <p:txBody>
          <a:bodyPr anchor="ctr" anchorCtr="0"/>
          <a:lstStyle>
            <a:lvl1pPr marL="0" indent="0" algn="ctr">
              <a:buNone/>
              <a:defRPr/>
            </a:lvl1pPr>
          </a:lstStyle>
          <a:p>
            <a:pPr lvl="0"/>
            <a:r>
              <a:rPr lang="nb-NO"/>
              <a:t>Klikk for å redigere tekststiler i malen</a:t>
            </a:r>
          </a:p>
        </p:txBody>
      </p:sp>
    </p:spTree>
    <p:extLst>
      <p:ext uri="{BB962C8B-B14F-4D97-AF65-F5344CB8AC3E}">
        <p14:creationId xmlns:p14="http://schemas.microsoft.com/office/powerpoint/2010/main" val="37454051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7034838" y="4889096"/>
            <a:ext cx="1146420" cy="133718"/>
          </a:xfrm>
          <a:prstGeom prst="rect">
            <a:avLst/>
          </a:prstGeom>
        </p:spPr>
        <p:txBody>
          <a:bodyPr/>
          <a:lstStyle/>
          <a:p>
            <a:fld id="{244301B4-FEF1-624B-97E3-DA1B58A3BAA2}" type="datetime1">
              <a:rPr lang="nb-NO" smtClean="0"/>
              <a:t>21.09.2022</a:t>
            </a:fld>
            <a:endParaRPr lang="en-GB"/>
          </a:p>
        </p:txBody>
      </p:sp>
      <p:sp>
        <p:nvSpPr>
          <p:cNvPr id="5" name="Plassholder for bunntekst 4"/>
          <p:cNvSpPr>
            <a:spLocks noGrp="1"/>
          </p:cNvSpPr>
          <p:nvPr>
            <p:ph type="ftr" sz="quarter" idx="11"/>
          </p:nvPr>
        </p:nvSpPr>
        <p:spPr>
          <a:xfrm>
            <a:off x="571500" y="4889096"/>
            <a:ext cx="6463338" cy="133717"/>
          </a:xfrm>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9" name="Ellipse 8"/>
          <p:cNvSpPr/>
          <p:nvPr userDrawn="1"/>
        </p:nvSpPr>
        <p:spPr>
          <a:xfrm>
            <a:off x="571500"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13446"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p:nvPr>
        </p:nvSpPr>
        <p:spPr>
          <a:xfrm>
            <a:off x="3608386" y="1654175"/>
            <a:ext cx="1927225" cy="1817688"/>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7" name="Plassholder for tekst 2"/>
          <p:cNvSpPr>
            <a:spLocks noGrp="1"/>
          </p:cNvSpPr>
          <p:nvPr>
            <p:ph type="body" sz="quarter" idx="21"/>
          </p:nvPr>
        </p:nvSpPr>
        <p:spPr>
          <a:xfrm>
            <a:off x="6329356" y="1654175"/>
            <a:ext cx="1927225" cy="1817688"/>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8" name="Plassholder for tekst 2"/>
          <p:cNvSpPr>
            <a:spLocks noGrp="1"/>
          </p:cNvSpPr>
          <p:nvPr>
            <p:ph type="body" sz="quarter" idx="22"/>
          </p:nvPr>
        </p:nvSpPr>
        <p:spPr>
          <a:xfrm>
            <a:off x="887410" y="1654175"/>
            <a:ext cx="1927225" cy="1817688"/>
          </a:xfrm>
        </p:spPr>
        <p:txBody>
          <a:bodyPr anchor="ctr"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6822365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7034838" y="4889096"/>
            <a:ext cx="1146420" cy="133718"/>
          </a:xfrm>
          <a:prstGeom prst="rect">
            <a:avLst/>
          </a:prstGeom>
        </p:spPr>
        <p:txBody>
          <a:bodyPr/>
          <a:lstStyle/>
          <a:p>
            <a:fld id="{244301B4-FEF1-624B-97E3-DA1B58A3BAA2}" type="datetime1">
              <a:rPr lang="nb-NO" smtClean="0"/>
              <a:t>21.09.2022</a:t>
            </a:fld>
            <a:endParaRPr lang="en-GB"/>
          </a:p>
        </p:txBody>
      </p:sp>
      <p:sp>
        <p:nvSpPr>
          <p:cNvPr id="5" name="Plassholder for bunntekst 4"/>
          <p:cNvSpPr>
            <a:spLocks noGrp="1"/>
          </p:cNvSpPr>
          <p:nvPr>
            <p:ph type="ftr" sz="quarter" idx="11"/>
          </p:nvPr>
        </p:nvSpPr>
        <p:spPr>
          <a:xfrm>
            <a:off x="571500" y="4889096"/>
            <a:ext cx="6463338" cy="133717"/>
          </a:xfrm>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9" name="Ellipse 8"/>
          <p:cNvSpPr/>
          <p:nvPr userDrawn="1"/>
        </p:nvSpPr>
        <p:spPr>
          <a:xfrm>
            <a:off x="571500"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13446"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p:nvPr>
        </p:nvSpPr>
        <p:spPr>
          <a:xfrm>
            <a:off x="3608386" y="1654175"/>
            <a:ext cx="1927225" cy="1817688"/>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7" name="Plassholder for tekst 2"/>
          <p:cNvSpPr>
            <a:spLocks noGrp="1"/>
          </p:cNvSpPr>
          <p:nvPr>
            <p:ph type="body" sz="quarter" idx="21"/>
          </p:nvPr>
        </p:nvSpPr>
        <p:spPr>
          <a:xfrm>
            <a:off x="6329356" y="1654175"/>
            <a:ext cx="1927225" cy="1817688"/>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8" name="Plassholder for tekst 2"/>
          <p:cNvSpPr>
            <a:spLocks noGrp="1"/>
          </p:cNvSpPr>
          <p:nvPr>
            <p:ph type="body" sz="quarter" idx="22"/>
          </p:nvPr>
        </p:nvSpPr>
        <p:spPr>
          <a:xfrm>
            <a:off x="887410" y="1654175"/>
            <a:ext cx="1927225" cy="1817688"/>
          </a:xfrm>
        </p:spPr>
        <p:txBody>
          <a:bodyPr anchor="ctr"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1724101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96C4033A-A1AA-694C-8CE1-4D17903AAF33}" type="datetime1">
              <a:rPr lang="nb-NO" smtClean="0"/>
              <a:t>21.09.2022</a:t>
            </a:fld>
            <a:endParaRPr lang="en-GB" dirty="0"/>
          </a:p>
        </p:txBody>
      </p:sp>
      <p:sp>
        <p:nvSpPr>
          <p:cNvPr id="5" name="Plassholder for bunntekst 4"/>
          <p:cNvSpPr>
            <a:spLocks noGrp="1"/>
          </p:cNvSpPr>
          <p:nvPr>
            <p:ph type="ftr" sz="quarter" idx="11"/>
          </p:nvPr>
        </p:nvSpPr>
        <p:spPr>
          <a:xfrm>
            <a:off x="571500" y="4889096"/>
            <a:ext cx="6463338" cy="133717"/>
          </a:xfrm>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sp>
        <p:nvSpPr>
          <p:cNvPr id="25" name="Plassholder for dato 3"/>
          <p:cNvSpPr txBox="1">
            <a:spLocks/>
          </p:cNvSpPr>
          <p:nvPr userDrawn="1"/>
        </p:nvSpPr>
        <p:spPr>
          <a:xfrm>
            <a:off x="1592887" y="4889096"/>
            <a:ext cx="1146420" cy="133718"/>
          </a:xfrm>
          <a:prstGeom prst="rect">
            <a:avLst/>
          </a:prstGeom>
        </p:spPr>
        <p:txBody>
          <a:bodyPr lIns="0" tIns="0" rIns="0" bIns="0" anchor="ctr" anchorCtr="0"/>
          <a:lstStyle>
            <a:defPPr>
              <a:defRPr lang="nb-NO"/>
            </a:defPPr>
            <a:lvl1pPr algn="r" rtl="0" fontAlgn="base">
              <a:spcBef>
                <a:spcPct val="0"/>
              </a:spcBef>
              <a:spcAft>
                <a:spcPct val="0"/>
              </a:spcAft>
              <a:defRPr sz="500" kern="1200">
                <a:solidFill>
                  <a:schemeClr val="tx1"/>
                </a:solidFill>
                <a:latin typeface="Verdana" charset="0"/>
                <a:ea typeface="Verdana" charset="0"/>
                <a:cs typeface="Verdana"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a:lstStyle>
          <a:p>
            <a:fld id="{94338959-DAC3-6347-B210-C1A530E88A04}" type="datetime1">
              <a:rPr lang="nb-NO" smtClean="0"/>
              <a:pPr/>
              <a:t>21.09.2022</a:t>
            </a:fld>
            <a:endParaRPr lang="en-GB"/>
          </a:p>
        </p:txBody>
      </p:sp>
      <p:sp>
        <p:nvSpPr>
          <p:cNvPr id="26" name="Plassholder for lysbildenummer 5"/>
          <p:cNvSpPr txBox="1">
            <a:spLocks/>
          </p:cNvSpPr>
          <p:nvPr userDrawn="1"/>
        </p:nvSpPr>
        <p:spPr>
          <a:xfrm>
            <a:off x="2739307" y="4889097"/>
            <a:ext cx="391242" cy="133716"/>
          </a:xfrm>
          <a:prstGeom prst="rect">
            <a:avLst/>
          </a:prstGeom>
        </p:spPr>
        <p:txBody>
          <a:bodyPr vert="horz" lIns="0" tIns="0" rIns="0" bIns="0" rtlCol="0" anchor="ctr"/>
          <a:lstStyle>
            <a:defPPr>
              <a:defRPr lang="nb-NO"/>
            </a:defPPr>
            <a:lvl1pPr algn="r" rtl="0" fontAlgn="base">
              <a:spcBef>
                <a:spcPct val="0"/>
              </a:spcBef>
              <a:spcAft>
                <a:spcPct val="0"/>
              </a:spcAft>
              <a:defRPr sz="500" kern="1200">
                <a:solidFill>
                  <a:schemeClr val="tx1"/>
                </a:solidFill>
                <a:latin typeface="Verdana" charset="0"/>
                <a:ea typeface="Verdana" charset="0"/>
                <a:cs typeface="Verdana"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a:lstStyle>
          <a:p>
            <a:r>
              <a:rPr lang="nb-NO" altLang="nb-NO"/>
              <a:t>Side </a:t>
            </a:r>
            <a:fld id="{F57D2C7E-FF28-3646-BDC8-24A1FA3E5E8D}" type="slidenum">
              <a:rPr lang="en-GB" smtClean="0"/>
              <a:pPr/>
              <a:t>‹#›</a:t>
            </a:fld>
            <a:endParaRPr lang="en-GB" dirty="0"/>
          </a:p>
        </p:txBody>
      </p:sp>
      <p:sp>
        <p:nvSpPr>
          <p:cNvPr id="9" name="Ellipse 8"/>
          <p:cNvSpPr/>
          <p:nvPr userDrawn="1"/>
        </p:nvSpPr>
        <p:spPr>
          <a:xfrm>
            <a:off x="571500"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13446"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p:nvPr>
        </p:nvSpPr>
        <p:spPr>
          <a:xfrm>
            <a:off x="3608386" y="1654175"/>
            <a:ext cx="1927225" cy="1817688"/>
          </a:xfrm>
        </p:spPr>
        <p:txBody>
          <a:bodyPr anchor="ctr" anchorCtr="0"/>
          <a:lstStyle>
            <a:lvl1pPr marL="0" indent="0" algn="ctr">
              <a:buNone/>
              <a:defRPr/>
            </a:lvl1pPr>
          </a:lstStyle>
          <a:p>
            <a:pPr lvl="0"/>
            <a:r>
              <a:rPr lang="nb-NO"/>
              <a:t>Klikk for å redigere tekststiler i malen</a:t>
            </a:r>
          </a:p>
        </p:txBody>
      </p:sp>
      <p:sp>
        <p:nvSpPr>
          <p:cNvPr id="17" name="Plassholder for tekst 2"/>
          <p:cNvSpPr>
            <a:spLocks noGrp="1"/>
          </p:cNvSpPr>
          <p:nvPr>
            <p:ph type="body" sz="quarter" idx="21"/>
          </p:nvPr>
        </p:nvSpPr>
        <p:spPr>
          <a:xfrm>
            <a:off x="6329356" y="1654175"/>
            <a:ext cx="1927225" cy="1817688"/>
          </a:xfrm>
        </p:spPr>
        <p:txBody>
          <a:bodyPr anchor="ctr" anchorCtr="0"/>
          <a:lstStyle>
            <a:lvl1pPr marL="0" indent="0" algn="ctr">
              <a:buNone/>
              <a:defRPr/>
            </a:lvl1pPr>
          </a:lstStyle>
          <a:p>
            <a:pPr lvl="0"/>
            <a:r>
              <a:rPr lang="nb-NO"/>
              <a:t>Klikk for å redigere tekststiler i malen</a:t>
            </a:r>
          </a:p>
        </p:txBody>
      </p:sp>
      <p:sp>
        <p:nvSpPr>
          <p:cNvPr id="18" name="Plassholder for tekst 2"/>
          <p:cNvSpPr>
            <a:spLocks noGrp="1"/>
          </p:cNvSpPr>
          <p:nvPr>
            <p:ph type="body" sz="quarter" idx="22"/>
          </p:nvPr>
        </p:nvSpPr>
        <p:spPr>
          <a:xfrm>
            <a:off x="887410" y="1654175"/>
            <a:ext cx="1927225" cy="1817688"/>
          </a:xfrm>
        </p:spPr>
        <p:txBody>
          <a:bodyPr anchor="ctr" anchorCtr="0"/>
          <a:lstStyle>
            <a:lvl1pPr marL="0" indent="0" algn="ctr">
              <a:buNone/>
              <a:defRPr/>
            </a:lvl1pPr>
          </a:lstStyle>
          <a:p>
            <a:pPr lvl="0"/>
            <a:r>
              <a:rPr lang="nb-NO"/>
              <a:t>Klikk for å redigere tekststiler i malen</a:t>
            </a:r>
          </a:p>
        </p:txBody>
      </p:sp>
      <p:pic>
        <p:nvPicPr>
          <p:cNvPr id="16" name="Bilde 1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19650427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9144000" cy="3817938"/>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56DE0370-9C88-AE47-B2F6-3D0B998183C8}"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Tree>
    <p:extLst>
      <p:ext uri="{BB962C8B-B14F-4D97-AF65-F5344CB8AC3E}">
        <p14:creationId xmlns:p14="http://schemas.microsoft.com/office/powerpoint/2010/main" val="1279224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9144000" cy="3817938"/>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73F50B70-6058-3D4E-A247-1D136C29177E}" type="datetime1">
              <a:rPr lang="nb-NO" smtClean="0"/>
              <a:t>21.09.2022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pic>
        <p:nvPicPr>
          <p:cNvPr id="9" name="Bilde 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27907420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57004" cy="3817938"/>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4596693" y="949325"/>
            <a:ext cx="4547308" cy="3817938"/>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F3B8A0B5-A593-964E-86FB-879FC81794B4}"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Tree>
    <p:extLst>
      <p:ext uri="{BB962C8B-B14F-4D97-AF65-F5344CB8AC3E}">
        <p14:creationId xmlns:p14="http://schemas.microsoft.com/office/powerpoint/2010/main" val="22364527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57004" cy="3817938"/>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4596693" y="949325"/>
            <a:ext cx="4547308" cy="3817938"/>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7F904710-8FE0-5C42-B30C-68509FA2ABC3}" type="datetime1">
              <a:rPr lang="nb-NO" smtClean="0"/>
              <a:t>21.09.2022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pic>
        <p:nvPicPr>
          <p:cNvPr id="9" name="Bilde 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30045075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5508625" y="949325"/>
            <a:ext cx="3635376" cy="1979857"/>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5508625" y="2974463"/>
            <a:ext cx="3635376" cy="17927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967A2D3A-0A02-884A-AC73-4852A120D25F}"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Tree>
    <p:extLst>
      <p:ext uri="{BB962C8B-B14F-4D97-AF65-F5344CB8AC3E}">
        <p14:creationId xmlns:p14="http://schemas.microsoft.com/office/powerpoint/2010/main" val="397776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pic>
        <p:nvPicPr>
          <p:cNvPr id="17" name="Bilde 16">
            <a:extLst>
              <a:ext uri="{FF2B5EF4-FFF2-40B4-BE49-F238E27FC236}">
                <a16:creationId xmlns:a16="http://schemas.microsoft.com/office/drawing/2014/main" id="{E4DA1A8D-7F6B-47DB-A70B-BFC52304EC3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8" name="Plassholder for bunntekst 4">
            <a:extLst>
              <a:ext uri="{FF2B5EF4-FFF2-40B4-BE49-F238E27FC236}">
                <a16:creationId xmlns:a16="http://schemas.microsoft.com/office/drawing/2014/main" id="{550A075A-76A5-4ED9-9E8B-353A06C1979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4687B216-DA1D-4221-8BF6-F5466E600A7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2DE14D3D-01B8-423B-8612-BC2F3F0A05E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21" name="Tittel 1">
            <a:extLst>
              <a:ext uri="{FF2B5EF4-FFF2-40B4-BE49-F238E27FC236}">
                <a16:creationId xmlns:a16="http://schemas.microsoft.com/office/drawing/2014/main" id="{2964BAB5-93AC-471E-B7D9-BF70A283999F}"/>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2D1EC2F9-DE9A-4B1F-BCFD-5D80A90B0689}"/>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5FE03535-4FAB-43E3-BBE5-A4E1E7B32075}"/>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5508625" y="949325"/>
            <a:ext cx="3635376" cy="1979857"/>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5508625" y="2974463"/>
            <a:ext cx="3635376" cy="17927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8F0120A4-61FB-BF4C-87F0-F226CE47B461}" type="datetime1">
              <a:rPr lang="nb-NO" smtClean="0"/>
              <a:t>21.09.2022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20372254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5"/>
            <a:ext cx="5468938" cy="3817938"/>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949325"/>
            <a:ext cx="3635376" cy="1979857"/>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2974463"/>
            <a:ext cx="3635376" cy="17927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DD8E30F1-2BBE-114F-B9A2-CB0F96E1D0D0}"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Tree>
    <p:extLst>
      <p:ext uri="{BB962C8B-B14F-4D97-AF65-F5344CB8AC3E}">
        <p14:creationId xmlns:p14="http://schemas.microsoft.com/office/powerpoint/2010/main" val="33908727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5"/>
            <a:ext cx="5468938" cy="3817938"/>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949325"/>
            <a:ext cx="3635376" cy="1979857"/>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2974463"/>
            <a:ext cx="3635376" cy="17927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1E88BA2E-2DBE-B744-A24C-AC4D1A60ED43}" type="datetime1">
              <a:rPr lang="nb-NO" smtClean="0"/>
              <a:t>21.09.2022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2687787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949325"/>
            <a:ext cx="3635376" cy="1979857"/>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2974463"/>
            <a:ext cx="1788038" cy="1792799"/>
          </a:xfrm>
          <a:solidFill>
            <a:schemeClr val="bg2"/>
          </a:solidFill>
        </p:spPr>
        <p:txBody>
          <a:bodyPr/>
          <a:lstStyle/>
          <a:p>
            <a:r>
              <a:rPr lang="nb-NO"/>
              <a:t>Klikk ikonet for å legge til et bilde</a:t>
            </a:r>
            <a:endParaRPr lang="en-GB"/>
          </a:p>
        </p:txBody>
      </p:sp>
      <p:sp>
        <p:nvSpPr>
          <p:cNvPr id="16" name="Plassholder for bilde 7"/>
          <p:cNvSpPr>
            <a:spLocks noGrp="1"/>
          </p:cNvSpPr>
          <p:nvPr>
            <p:ph type="pic" sz="quarter" idx="29"/>
          </p:nvPr>
        </p:nvSpPr>
        <p:spPr>
          <a:xfrm>
            <a:off x="1835194" y="2974463"/>
            <a:ext cx="3632757" cy="1792799"/>
          </a:xfrm>
          <a:solidFill>
            <a:schemeClr val="bg2"/>
          </a:solidFill>
        </p:spPr>
        <p:txBody>
          <a:bodyPr/>
          <a:lstStyle/>
          <a:p>
            <a:r>
              <a:rPr lang="nb-NO"/>
              <a:t>Klikk ikonet for å legge til et bilde</a:t>
            </a:r>
            <a:endParaRPr lang="en-GB"/>
          </a:p>
        </p:txBody>
      </p:sp>
      <p:sp>
        <p:nvSpPr>
          <p:cNvPr id="17" name="Plassholder for bilde 7"/>
          <p:cNvSpPr>
            <a:spLocks noGrp="1"/>
          </p:cNvSpPr>
          <p:nvPr>
            <p:ph type="pic" sz="quarter" idx="30"/>
          </p:nvPr>
        </p:nvSpPr>
        <p:spPr>
          <a:xfrm>
            <a:off x="5515107" y="2974463"/>
            <a:ext cx="3628893" cy="17927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0884E792-41CA-FD4A-866C-85021233BD20}"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Tree>
    <p:extLst>
      <p:ext uri="{BB962C8B-B14F-4D97-AF65-F5344CB8AC3E}">
        <p14:creationId xmlns:p14="http://schemas.microsoft.com/office/powerpoint/2010/main" val="26934153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949325"/>
            <a:ext cx="3635376" cy="1979857"/>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2974463"/>
            <a:ext cx="1788038" cy="1792799"/>
          </a:xfrm>
          <a:solidFill>
            <a:schemeClr val="bg2"/>
          </a:solidFill>
        </p:spPr>
        <p:txBody>
          <a:bodyPr/>
          <a:lstStyle/>
          <a:p>
            <a:r>
              <a:rPr lang="nb-NO"/>
              <a:t>Klikk ikonet for å legge til et bilde</a:t>
            </a:r>
            <a:endParaRPr lang="en-GB"/>
          </a:p>
        </p:txBody>
      </p:sp>
      <p:sp>
        <p:nvSpPr>
          <p:cNvPr id="16" name="Plassholder for bilde 7"/>
          <p:cNvSpPr>
            <a:spLocks noGrp="1"/>
          </p:cNvSpPr>
          <p:nvPr>
            <p:ph type="pic" sz="quarter" idx="29"/>
          </p:nvPr>
        </p:nvSpPr>
        <p:spPr>
          <a:xfrm>
            <a:off x="1835194" y="2974463"/>
            <a:ext cx="3632757" cy="1792799"/>
          </a:xfrm>
          <a:solidFill>
            <a:schemeClr val="bg2"/>
          </a:solidFill>
        </p:spPr>
        <p:txBody>
          <a:bodyPr/>
          <a:lstStyle/>
          <a:p>
            <a:r>
              <a:rPr lang="nb-NO"/>
              <a:t>Klikk ikonet for å legge til et bilde</a:t>
            </a:r>
            <a:endParaRPr lang="en-GB"/>
          </a:p>
        </p:txBody>
      </p:sp>
      <p:sp>
        <p:nvSpPr>
          <p:cNvPr id="17" name="Plassholder for bilde 7"/>
          <p:cNvSpPr>
            <a:spLocks noGrp="1"/>
          </p:cNvSpPr>
          <p:nvPr>
            <p:ph type="pic" sz="quarter" idx="30"/>
          </p:nvPr>
        </p:nvSpPr>
        <p:spPr>
          <a:xfrm>
            <a:off x="5515107" y="2974463"/>
            <a:ext cx="3628893" cy="17927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6BE262B3-F810-F047-BF9C-A83B5C6C6239}" type="datetime1">
              <a:rPr lang="nb-NO" smtClean="0"/>
              <a:t>21.09.2022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pic>
        <p:nvPicPr>
          <p:cNvPr id="13" name="Bild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26977731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 presseklipp (hvit)">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05147"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71500"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619C3AA9-6F54-7E4D-8E78-28E7FC38E784}"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10" name="Plassholder for bilde 9"/>
          <p:cNvSpPr>
            <a:spLocks noGrp="1"/>
          </p:cNvSpPr>
          <p:nvPr>
            <p:ph type="pic" sz="quarter" idx="13"/>
          </p:nvPr>
        </p:nvSpPr>
        <p:spPr>
          <a:xfrm>
            <a:off x="637020" y="1012121"/>
            <a:ext cx="2436312" cy="2724412"/>
          </a:xfrm>
          <a:solidFill>
            <a:schemeClr val="bg2"/>
          </a:solidFill>
          <a:ln w="63500">
            <a:noFill/>
            <a:miter lim="800000"/>
          </a:ln>
          <a:effectLst/>
        </p:spPr>
        <p:txBody>
          <a:bodyPr>
            <a:normAutofit/>
          </a:bodyPr>
          <a:lstStyle>
            <a:lvl1pPr>
              <a:defRPr sz="1200"/>
            </a:lvl1pPr>
          </a:lstStyle>
          <a:p>
            <a:r>
              <a:rPr lang="nb-NO"/>
              <a:t>Klikk ikonet for å legge til et bilde</a:t>
            </a:r>
            <a:endParaRPr lang="en-GB" dirty="0"/>
          </a:p>
        </p:txBody>
      </p:sp>
      <p:sp>
        <p:nvSpPr>
          <p:cNvPr id="12" name="Plassholder for tekst 11"/>
          <p:cNvSpPr>
            <a:spLocks noGrp="1"/>
          </p:cNvSpPr>
          <p:nvPr>
            <p:ph type="body" sz="quarter" idx="14" hasCustomPrompt="1"/>
          </p:nvPr>
        </p:nvSpPr>
        <p:spPr>
          <a:xfrm>
            <a:off x="571500"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a:defRPr sz="1200"/>
            </a:lvl1pPr>
          </a:lstStyle>
          <a:p>
            <a:r>
              <a:rPr lang="nb-NO"/>
              <a:t>Klikk ikonet for å legge til et bilde</a:t>
            </a:r>
            <a:endParaRPr lang="en-GB" dirty="0"/>
          </a:p>
        </p:txBody>
      </p:sp>
      <p:sp>
        <p:nvSpPr>
          <p:cNvPr id="23" name="Plassholder for bilde 9"/>
          <p:cNvSpPr>
            <a:spLocks noGrp="1"/>
          </p:cNvSpPr>
          <p:nvPr>
            <p:ph type="pic" sz="quarter" idx="18"/>
          </p:nvPr>
        </p:nvSpPr>
        <p:spPr>
          <a:xfrm>
            <a:off x="6070667" y="1012121"/>
            <a:ext cx="2436312" cy="2724412"/>
          </a:xfrm>
          <a:solidFill>
            <a:schemeClr val="bg2"/>
          </a:solidFill>
          <a:ln w="63500">
            <a:noFill/>
            <a:miter lim="800000"/>
          </a:ln>
          <a:effectLst/>
        </p:spPr>
        <p:txBody>
          <a:bodyPr>
            <a:normAutofit/>
          </a:bodyPr>
          <a:lstStyle>
            <a:lvl1pPr>
              <a:defRPr sz="1200"/>
            </a:lvl1pPr>
          </a:lstStyle>
          <a:p>
            <a:r>
              <a:rPr lang="nb-NO"/>
              <a:t>Klikk ikonet for å legge til et bilde</a:t>
            </a:r>
            <a:endParaRPr lang="en-GB" dirty="0"/>
          </a:p>
        </p:txBody>
      </p:sp>
      <p:sp>
        <p:nvSpPr>
          <p:cNvPr id="24" name="Plassholder for tekst 11"/>
          <p:cNvSpPr>
            <a:spLocks noGrp="1"/>
          </p:cNvSpPr>
          <p:nvPr>
            <p:ph type="body" sz="quarter" idx="19" hasCustomPrompt="1"/>
          </p:nvPr>
        </p:nvSpPr>
        <p:spPr>
          <a:xfrm>
            <a:off x="3285522" y="3854590"/>
            <a:ext cx="2497377" cy="163513"/>
          </a:xfrm>
        </p:spPr>
        <p:txBody>
          <a:bodyPr anchor="t" anchorCtr="0">
            <a:normAutofit/>
          </a:bodyPr>
          <a:lstStyle>
            <a:lvl1pPr marL="0" indent="0">
              <a:buNone/>
              <a:defRPr sz="800"/>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6001682"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Tree>
    <p:extLst>
      <p:ext uri="{BB962C8B-B14F-4D97-AF65-F5344CB8AC3E}">
        <p14:creationId xmlns:p14="http://schemas.microsoft.com/office/powerpoint/2010/main" val="9040758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05147"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71500"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619C3AA9-6F54-7E4D-8E78-28E7FC38E784}" type="datetime1">
              <a:rPr lang="nb-NO" smtClean="0"/>
              <a:pPr/>
              <a:t>21.09.2022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sp>
        <p:nvSpPr>
          <p:cNvPr id="10" name="Plassholder for bilde 9"/>
          <p:cNvSpPr>
            <a:spLocks noGrp="1"/>
          </p:cNvSpPr>
          <p:nvPr>
            <p:ph type="pic" sz="quarter" idx="13"/>
          </p:nvPr>
        </p:nvSpPr>
        <p:spPr>
          <a:xfrm>
            <a:off x="637020" y="1012121"/>
            <a:ext cx="2436312" cy="2724412"/>
          </a:xfrm>
          <a:solidFill>
            <a:schemeClr val="bg2"/>
          </a:solidFill>
          <a:ln w="63500">
            <a:noFill/>
            <a:miter lim="800000"/>
          </a:ln>
          <a:effectLst/>
        </p:spPr>
        <p:txBody>
          <a:bodyPr>
            <a:normAutofit/>
          </a:bodyPr>
          <a:lstStyle>
            <a:lvl1pPr>
              <a:defRPr sz="1200"/>
            </a:lvl1pPr>
          </a:lstStyle>
          <a:p>
            <a:r>
              <a:rPr lang="nb-NO"/>
              <a:t>Klikk ikonet for å legge til et bilde</a:t>
            </a:r>
            <a:endParaRPr lang="en-GB" dirty="0"/>
          </a:p>
        </p:txBody>
      </p:sp>
      <p:sp>
        <p:nvSpPr>
          <p:cNvPr id="12" name="Plassholder for tekst 11"/>
          <p:cNvSpPr>
            <a:spLocks noGrp="1"/>
          </p:cNvSpPr>
          <p:nvPr>
            <p:ph type="body" sz="quarter" idx="14" hasCustomPrompt="1"/>
          </p:nvPr>
        </p:nvSpPr>
        <p:spPr>
          <a:xfrm>
            <a:off x="571500" y="3854590"/>
            <a:ext cx="2497377" cy="163513"/>
          </a:xfrm>
        </p:spPr>
        <p:txBody>
          <a:bodyPr anchor="t" anchorCtr="0">
            <a:normAutofit/>
          </a:bodyPr>
          <a:lstStyle>
            <a:lvl1pPr marL="0" indent="0">
              <a:buNone/>
              <a:defRPr sz="800">
                <a:solidFill>
                  <a:schemeClr val="bg1"/>
                </a:solidFill>
              </a:defRPr>
            </a:lvl1pPr>
          </a:lstStyle>
          <a:p>
            <a:pPr lvl="0"/>
            <a:r>
              <a:rPr lang="nb-NO" dirty="0"/>
              <a:t>Klikk for å redigere kilde og dato</a:t>
            </a:r>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a:defRPr sz="1200"/>
            </a:lvl1pPr>
          </a:lstStyle>
          <a:p>
            <a:r>
              <a:rPr lang="nb-NO"/>
              <a:t>Klikk ikonet for å legge til et bilde</a:t>
            </a:r>
            <a:endParaRPr lang="en-GB" dirty="0"/>
          </a:p>
        </p:txBody>
      </p:sp>
      <p:sp>
        <p:nvSpPr>
          <p:cNvPr id="23" name="Plassholder for bilde 9"/>
          <p:cNvSpPr>
            <a:spLocks noGrp="1"/>
          </p:cNvSpPr>
          <p:nvPr>
            <p:ph type="pic" sz="quarter" idx="18"/>
          </p:nvPr>
        </p:nvSpPr>
        <p:spPr>
          <a:xfrm>
            <a:off x="6070667" y="1012121"/>
            <a:ext cx="2436312" cy="2724412"/>
          </a:xfrm>
          <a:solidFill>
            <a:schemeClr val="bg2"/>
          </a:solidFill>
          <a:ln w="63500">
            <a:noFill/>
            <a:miter lim="800000"/>
          </a:ln>
          <a:effectLst/>
        </p:spPr>
        <p:txBody>
          <a:bodyPr>
            <a:normAutofit/>
          </a:bodyPr>
          <a:lstStyle>
            <a:lvl1pPr>
              <a:defRPr sz="1200"/>
            </a:lvl1pPr>
          </a:lstStyle>
          <a:p>
            <a:r>
              <a:rPr lang="nb-NO"/>
              <a:t>Klikk ikonet for å legge til et bilde</a:t>
            </a:r>
            <a:endParaRPr lang="en-GB" dirty="0"/>
          </a:p>
        </p:txBody>
      </p:sp>
      <p:sp>
        <p:nvSpPr>
          <p:cNvPr id="24" name="Plassholder for tekst 11"/>
          <p:cNvSpPr>
            <a:spLocks noGrp="1"/>
          </p:cNvSpPr>
          <p:nvPr>
            <p:ph type="body" sz="quarter" idx="19" hasCustomPrompt="1"/>
          </p:nvPr>
        </p:nvSpPr>
        <p:spPr>
          <a:xfrm>
            <a:off x="3292779" y="3854590"/>
            <a:ext cx="2497377" cy="163513"/>
          </a:xfrm>
        </p:spPr>
        <p:txBody>
          <a:bodyPr anchor="t" anchorCtr="0">
            <a:normAutofit/>
          </a:bodyPr>
          <a:lstStyle>
            <a:lvl1pPr marL="0" indent="0">
              <a:buNone/>
              <a:defRPr sz="800">
                <a:solidFill>
                  <a:schemeClr val="bg1"/>
                </a:solidFill>
              </a:defRPr>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6023453" y="3854590"/>
            <a:ext cx="2497377" cy="163513"/>
          </a:xfrm>
        </p:spPr>
        <p:txBody>
          <a:bodyPr anchor="t" anchorCtr="0">
            <a:normAutofit/>
          </a:bodyPr>
          <a:lstStyle>
            <a:lvl1pPr marL="0" indent="0">
              <a:buNone/>
              <a:defRPr sz="800">
                <a:solidFill>
                  <a:schemeClr val="bg1"/>
                </a:solidFill>
              </a:defRPr>
            </a:lvl1pPr>
          </a:lstStyle>
          <a:p>
            <a:pPr lvl="0"/>
            <a:r>
              <a:rPr lang="nb-NO" dirty="0"/>
              <a:t>Klikk for å redigere kilde og dato</a:t>
            </a:r>
          </a:p>
        </p:txBody>
      </p:sp>
      <p:pic>
        <p:nvPicPr>
          <p:cNvPr id="14" name="Bild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33924632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0 presseklipp (hvit)">
    <p:spTree>
      <p:nvGrpSpPr>
        <p:cNvPr id="1" name=""/>
        <p:cNvGrpSpPr/>
        <p:nvPr/>
      </p:nvGrpSpPr>
      <p:grpSpPr>
        <a:xfrm>
          <a:off x="0" y="0"/>
          <a:ext cx="0" cy="0"/>
          <a:chOff x="0" y="0"/>
          <a:chExt cx="0" cy="0"/>
        </a:xfrm>
      </p:grpSpPr>
      <p:sp>
        <p:nvSpPr>
          <p:cNvPr id="25" name="Rektangel 24"/>
          <p:cNvSpPr/>
          <p:nvPr userDrawn="1"/>
        </p:nvSpPr>
        <p:spPr>
          <a:xfrm>
            <a:off x="571500" y="949324"/>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ktangel 25"/>
          <p:cNvSpPr/>
          <p:nvPr userDrawn="1"/>
        </p:nvSpPr>
        <p:spPr>
          <a:xfrm>
            <a:off x="2196408" y="949324"/>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ktangel 26"/>
          <p:cNvSpPr/>
          <p:nvPr userDrawn="1"/>
        </p:nvSpPr>
        <p:spPr>
          <a:xfrm>
            <a:off x="3821316" y="949324"/>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ktangel 27"/>
          <p:cNvSpPr/>
          <p:nvPr userDrawn="1"/>
        </p:nvSpPr>
        <p:spPr>
          <a:xfrm>
            <a:off x="5446224" y="949324"/>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ktangel 28"/>
          <p:cNvSpPr/>
          <p:nvPr userDrawn="1"/>
        </p:nvSpPr>
        <p:spPr>
          <a:xfrm>
            <a:off x="7071131" y="949324"/>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2880179D-ED92-684E-B424-49F973AC1C5E}"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23" name="Plassholder for bilde 9"/>
          <p:cNvSpPr>
            <a:spLocks noGrp="1"/>
          </p:cNvSpPr>
          <p:nvPr>
            <p:ph type="pic" sz="quarter" idx="18"/>
          </p:nvPr>
        </p:nvSpPr>
        <p:spPr>
          <a:xfrm>
            <a:off x="7128187" y="1002082"/>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14" name="Plassholder for bilde 9"/>
          <p:cNvSpPr>
            <a:spLocks noGrp="1"/>
          </p:cNvSpPr>
          <p:nvPr>
            <p:ph type="pic" sz="quarter" idx="21"/>
          </p:nvPr>
        </p:nvSpPr>
        <p:spPr>
          <a:xfrm>
            <a:off x="5503280" y="1002082"/>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15" name="Plassholder for bilde 9"/>
          <p:cNvSpPr>
            <a:spLocks noGrp="1"/>
          </p:cNvSpPr>
          <p:nvPr>
            <p:ph type="pic" sz="quarter" idx="22"/>
          </p:nvPr>
        </p:nvSpPr>
        <p:spPr>
          <a:xfrm>
            <a:off x="3878372" y="1002082"/>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16" name="Plassholder for bilde 9"/>
          <p:cNvSpPr>
            <a:spLocks noGrp="1"/>
          </p:cNvSpPr>
          <p:nvPr>
            <p:ph type="pic" sz="quarter" idx="23"/>
          </p:nvPr>
        </p:nvSpPr>
        <p:spPr>
          <a:xfrm>
            <a:off x="2253464" y="1002082"/>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17" name="Plassholder for bilde 9"/>
          <p:cNvSpPr>
            <a:spLocks noGrp="1"/>
          </p:cNvSpPr>
          <p:nvPr>
            <p:ph type="pic" sz="quarter" idx="24"/>
          </p:nvPr>
        </p:nvSpPr>
        <p:spPr>
          <a:xfrm>
            <a:off x="628556" y="1000911"/>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19" name="Plassholder for tekst 11"/>
          <p:cNvSpPr>
            <a:spLocks noGrp="1"/>
          </p:cNvSpPr>
          <p:nvPr>
            <p:ph type="body" sz="quarter" idx="26" hasCustomPrompt="1"/>
          </p:nvPr>
        </p:nvSpPr>
        <p:spPr>
          <a:xfrm>
            <a:off x="564908" y="2529994"/>
            <a:ext cx="1429121" cy="303140"/>
          </a:xfrm>
        </p:spPr>
        <p:txBody>
          <a:bodyPr anchor="t" anchorCtr="0">
            <a:normAutofit/>
          </a:bodyPr>
          <a:lstStyle>
            <a:lvl1pPr marL="0" indent="0">
              <a:buNone/>
              <a:defRPr sz="800"/>
            </a:lvl1pPr>
          </a:lstStyle>
          <a:p>
            <a:pPr lvl="0"/>
            <a:r>
              <a:rPr lang="nb-NO" dirty="0"/>
              <a:t>Klikk for å redigere kilde og dato</a:t>
            </a:r>
          </a:p>
        </p:txBody>
      </p:sp>
      <p:sp>
        <p:nvSpPr>
          <p:cNvPr id="33" name="Plassholder for tekst 11"/>
          <p:cNvSpPr>
            <a:spLocks noGrp="1"/>
          </p:cNvSpPr>
          <p:nvPr>
            <p:ph type="body" sz="quarter" idx="45" hasCustomPrompt="1"/>
          </p:nvPr>
        </p:nvSpPr>
        <p:spPr>
          <a:xfrm>
            <a:off x="2194930" y="2529994"/>
            <a:ext cx="1429121" cy="303140"/>
          </a:xfrm>
        </p:spPr>
        <p:txBody>
          <a:bodyPr anchor="t" anchorCtr="0">
            <a:normAutofit/>
          </a:bodyPr>
          <a:lstStyle>
            <a:lvl1pPr marL="0" indent="0">
              <a:buNone/>
              <a:defRPr sz="800"/>
            </a:lvl1pPr>
          </a:lstStyle>
          <a:p>
            <a:pPr lvl="0"/>
            <a:r>
              <a:rPr lang="nb-NO" dirty="0"/>
              <a:t>Klikk for å redigere kilde og dato</a:t>
            </a:r>
          </a:p>
        </p:txBody>
      </p:sp>
      <p:sp>
        <p:nvSpPr>
          <p:cNvPr id="34" name="Plassholder for tekst 11"/>
          <p:cNvSpPr>
            <a:spLocks noGrp="1"/>
          </p:cNvSpPr>
          <p:nvPr>
            <p:ph type="body" sz="quarter" idx="46" hasCustomPrompt="1"/>
          </p:nvPr>
        </p:nvSpPr>
        <p:spPr>
          <a:xfrm>
            <a:off x="3816057" y="2529994"/>
            <a:ext cx="1429121" cy="303140"/>
          </a:xfrm>
        </p:spPr>
        <p:txBody>
          <a:bodyPr anchor="t" anchorCtr="0">
            <a:normAutofit/>
          </a:bodyPr>
          <a:lstStyle>
            <a:lvl1pPr marL="0" indent="0">
              <a:buNone/>
              <a:defRPr sz="800"/>
            </a:lvl1pPr>
          </a:lstStyle>
          <a:p>
            <a:pPr lvl="0"/>
            <a:r>
              <a:rPr lang="nb-NO" dirty="0"/>
              <a:t>Klikk for å redigere kilde og dato</a:t>
            </a:r>
          </a:p>
        </p:txBody>
      </p:sp>
      <p:sp>
        <p:nvSpPr>
          <p:cNvPr id="35" name="Plassholder for tekst 11"/>
          <p:cNvSpPr>
            <a:spLocks noGrp="1"/>
          </p:cNvSpPr>
          <p:nvPr>
            <p:ph type="body" sz="quarter" idx="47" hasCustomPrompt="1"/>
          </p:nvPr>
        </p:nvSpPr>
        <p:spPr>
          <a:xfrm>
            <a:off x="5442419" y="2529994"/>
            <a:ext cx="1429121" cy="303140"/>
          </a:xfrm>
        </p:spPr>
        <p:txBody>
          <a:bodyPr anchor="t" anchorCtr="0">
            <a:normAutofit/>
          </a:bodyPr>
          <a:lstStyle>
            <a:lvl1pPr marL="0" indent="0">
              <a:buNone/>
              <a:defRPr sz="800"/>
            </a:lvl1pPr>
          </a:lstStyle>
          <a:p>
            <a:pPr lvl="0"/>
            <a:r>
              <a:rPr lang="nb-NO" dirty="0"/>
              <a:t>Klikk for å redigere kilde og dato</a:t>
            </a:r>
          </a:p>
        </p:txBody>
      </p:sp>
      <p:sp>
        <p:nvSpPr>
          <p:cNvPr id="36" name="Plassholder for tekst 11"/>
          <p:cNvSpPr>
            <a:spLocks noGrp="1"/>
          </p:cNvSpPr>
          <p:nvPr>
            <p:ph type="body" sz="quarter" idx="48" hasCustomPrompt="1"/>
          </p:nvPr>
        </p:nvSpPr>
        <p:spPr>
          <a:xfrm>
            <a:off x="7065567" y="2529994"/>
            <a:ext cx="1429121" cy="303140"/>
          </a:xfrm>
        </p:spPr>
        <p:txBody>
          <a:bodyPr anchor="t" anchorCtr="0">
            <a:normAutofit/>
          </a:bodyPr>
          <a:lstStyle>
            <a:lvl1pPr marL="0" indent="0">
              <a:buNone/>
              <a:defRPr sz="800"/>
            </a:lvl1pPr>
          </a:lstStyle>
          <a:p>
            <a:pPr lvl="0"/>
            <a:r>
              <a:rPr lang="nb-NO" dirty="0"/>
              <a:t>Klikk for å redigere kilde og dato</a:t>
            </a:r>
          </a:p>
        </p:txBody>
      </p:sp>
      <p:sp>
        <p:nvSpPr>
          <p:cNvPr id="42" name="Plassholder for tekst 11"/>
          <p:cNvSpPr>
            <a:spLocks noGrp="1"/>
          </p:cNvSpPr>
          <p:nvPr>
            <p:ph type="body" sz="quarter" idx="54" hasCustomPrompt="1"/>
          </p:nvPr>
        </p:nvSpPr>
        <p:spPr>
          <a:xfrm>
            <a:off x="564908" y="4509102"/>
            <a:ext cx="1429121" cy="303140"/>
          </a:xfrm>
        </p:spPr>
        <p:txBody>
          <a:bodyPr anchor="t" anchorCtr="0">
            <a:normAutofit/>
          </a:bodyPr>
          <a:lstStyle>
            <a:lvl1pPr marL="0" indent="0">
              <a:buNone/>
              <a:defRPr sz="800"/>
            </a:lvl1pPr>
          </a:lstStyle>
          <a:p>
            <a:pPr lvl="0"/>
            <a:r>
              <a:rPr lang="nb-NO" dirty="0"/>
              <a:t>Klikk for å redigere kilde og dato</a:t>
            </a:r>
          </a:p>
        </p:txBody>
      </p:sp>
      <p:sp>
        <p:nvSpPr>
          <p:cNvPr id="43" name="Plassholder for tekst 11"/>
          <p:cNvSpPr>
            <a:spLocks noGrp="1"/>
          </p:cNvSpPr>
          <p:nvPr>
            <p:ph type="body" sz="quarter" idx="55" hasCustomPrompt="1"/>
          </p:nvPr>
        </p:nvSpPr>
        <p:spPr>
          <a:xfrm>
            <a:off x="2194930" y="4509102"/>
            <a:ext cx="1429121" cy="303140"/>
          </a:xfrm>
        </p:spPr>
        <p:txBody>
          <a:bodyPr anchor="t" anchorCtr="0">
            <a:normAutofit/>
          </a:bodyPr>
          <a:lstStyle>
            <a:lvl1pPr marL="0" indent="0">
              <a:buNone/>
              <a:defRPr sz="800"/>
            </a:lvl1pPr>
          </a:lstStyle>
          <a:p>
            <a:pPr lvl="0"/>
            <a:r>
              <a:rPr lang="nb-NO" dirty="0"/>
              <a:t>Klikk for å redigere kilde og dato</a:t>
            </a:r>
          </a:p>
        </p:txBody>
      </p:sp>
      <p:sp>
        <p:nvSpPr>
          <p:cNvPr id="44" name="Plassholder for tekst 11"/>
          <p:cNvSpPr>
            <a:spLocks noGrp="1"/>
          </p:cNvSpPr>
          <p:nvPr>
            <p:ph type="body" sz="quarter" idx="56" hasCustomPrompt="1"/>
          </p:nvPr>
        </p:nvSpPr>
        <p:spPr>
          <a:xfrm>
            <a:off x="3816057" y="4509102"/>
            <a:ext cx="1429121" cy="303140"/>
          </a:xfrm>
        </p:spPr>
        <p:txBody>
          <a:bodyPr anchor="t" anchorCtr="0">
            <a:normAutofit/>
          </a:bodyPr>
          <a:lstStyle>
            <a:lvl1pPr marL="0" indent="0">
              <a:buNone/>
              <a:defRPr sz="800"/>
            </a:lvl1pPr>
          </a:lstStyle>
          <a:p>
            <a:pPr lvl="0"/>
            <a:r>
              <a:rPr lang="nb-NO" dirty="0"/>
              <a:t>Klikk for å redigere kilde og dato</a:t>
            </a:r>
          </a:p>
        </p:txBody>
      </p:sp>
      <p:sp>
        <p:nvSpPr>
          <p:cNvPr id="45" name="Plassholder for tekst 11"/>
          <p:cNvSpPr>
            <a:spLocks noGrp="1"/>
          </p:cNvSpPr>
          <p:nvPr>
            <p:ph type="body" sz="quarter" idx="57" hasCustomPrompt="1"/>
          </p:nvPr>
        </p:nvSpPr>
        <p:spPr>
          <a:xfrm>
            <a:off x="5442419" y="4509102"/>
            <a:ext cx="1429121" cy="303140"/>
          </a:xfrm>
        </p:spPr>
        <p:txBody>
          <a:bodyPr anchor="t" anchorCtr="0">
            <a:normAutofit/>
          </a:bodyPr>
          <a:lstStyle>
            <a:lvl1pPr marL="0" indent="0">
              <a:buNone/>
              <a:defRPr sz="800"/>
            </a:lvl1pPr>
          </a:lstStyle>
          <a:p>
            <a:pPr lvl="0"/>
            <a:r>
              <a:rPr lang="nb-NO" dirty="0"/>
              <a:t>Klikk for å redigere kilde og dato</a:t>
            </a:r>
          </a:p>
        </p:txBody>
      </p:sp>
      <p:sp>
        <p:nvSpPr>
          <p:cNvPr id="46" name="Plassholder for tekst 11"/>
          <p:cNvSpPr>
            <a:spLocks noGrp="1"/>
          </p:cNvSpPr>
          <p:nvPr>
            <p:ph type="body" sz="quarter" idx="58" hasCustomPrompt="1"/>
          </p:nvPr>
        </p:nvSpPr>
        <p:spPr>
          <a:xfrm>
            <a:off x="7065567" y="4509102"/>
            <a:ext cx="1429121" cy="303140"/>
          </a:xfrm>
        </p:spPr>
        <p:txBody>
          <a:bodyPr anchor="t" anchorCtr="0">
            <a:normAutofit/>
          </a:bodyPr>
          <a:lstStyle>
            <a:lvl1pPr marL="0" indent="0">
              <a:buNone/>
              <a:defRPr sz="800"/>
            </a:lvl1pPr>
          </a:lstStyle>
          <a:p>
            <a:pPr lvl="0"/>
            <a:r>
              <a:rPr lang="nb-NO" dirty="0"/>
              <a:t>Klikk for å redigere kilde og dato</a:t>
            </a:r>
          </a:p>
        </p:txBody>
      </p:sp>
      <p:sp>
        <p:nvSpPr>
          <p:cNvPr id="30" name="Rektangel 29"/>
          <p:cNvSpPr/>
          <p:nvPr userDrawn="1"/>
        </p:nvSpPr>
        <p:spPr>
          <a:xfrm>
            <a:off x="571500" y="2922753"/>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ktangel 30"/>
          <p:cNvSpPr/>
          <p:nvPr userDrawn="1"/>
        </p:nvSpPr>
        <p:spPr>
          <a:xfrm>
            <a:off x="2196408" y="2922753"/>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ktangel 31"/>
          <p:cNvSpPr/>
          <p:nvPr userDrawn="1"/>
        </p:nvSpPr>
        <p:spPr>
          <a:xfrm>
            <a:off x="3821316" y="2922753"/>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ktangel 46"/>
          <p:cNvSpPr/>
          <p:nvPr userDrawn="1"/>
        </p:nvSpPr>
        <p:spPr>
          <a:xfrm>
            <a:off x="5446224" y="2922753"/>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ktangel 47"/>
          <p:cNvSpPr/>
          <p:nvPr userDrawn="1"/>
        </p:nvSpPr>
        <p:spPr>
          <a:xfrm>
            <a:off x="7071131" y="2922753"/>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Plassholder for bilde 9"/>
          <p:cNvSpPr>
            <a:spLocks noGrp="1"/>
          </p:cNvSpPr>
          <p:nvPr>
            <p:ph type="pic" sz="quarter" idx="59"/>
          </p:nvPr>
        </p:nvSpPr>
        <p:spPr>
          <a:xfrm>
            <a:off x="7128187" y="2975511"/>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50" name="Plassholder for bilde 9"/>
          <p:cNvSpPr>
            <a:spLocks noGrp="1"/>
          </p:cNvSpPr>
          <p:nvPr>
            <p:ph type="pic" sz="quarter" idx="60"/>
          </p:nvPr>
        </p:nvSpPr>
        <p:spPr>
          <a:xfrm>
            <a:off x="5503280" y="2975511"/>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51" name="Plassholder for bilde 9"/>
          <p:cNvSpPr>
            <a:spLocks noGrp="1"/>
          </p:cNvSpPr>
          <p:nvPr>
            <p:ph type="pic" sz="quarter" idx="61"/>
          </p:nvPr>
        </p:nvSpPr>
        <p:spPr>
          <a:xfrm>
            <a:off x="3878372" y="2975511"/>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52" name="Plassholder for bilde 9"/>
          <p:cNvSpPr>
            <a:spLocks noGrp="1"/>
          </p:cNvSpPr>
          <p:nvPr>
            <p:ph type="pic" sz="quarter" idx="62"/>
          </p:nvPr>
        </p:nvSpPr>
        <p:spPr>
          <a:xfrm>
            <a:off x="2253464" y="2975511"/>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53" name="Plassholder for bilde 9"/>
          <p:cNvSpPr>
            <a:spLocks noGrp="1"/>
          </p:cNvSpPr>
          <p:nvPr>
            <p:ph type="pic" sz="quarter" idx="63"/>
          </p:nvPr>
        </p:nvSpPr>
        <p:spPr>
          <a:xfrm>
            <a:off x="628556" y="2974340"/>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Tree>
    <p:extLst>
      <p:ext uri="{BB962C8B-B14F-4D97-AF65-F5344CB8AC3E}">
        <p14:creationId xmlns:p14="http://schemas.microsoft.com/office/powerpoint/2010/main" val="42508464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0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5" name="Rektangel 24"/>
          <p:cNvSpPr/>
          <p:nvPr userDrawn="1"/>
        </p:nvSpPr>
        <p:spPr>
          <a:xfrm>
            <a:off x="571500" y="949324"/>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ktangel 25"/>
          <p:cNvSpPr/>
          <p:nvPr userDrawn="1"/>
        </p:nvSpPr>
        <p:spPr>
          <a:xfrm>
            <a:off x="2196408" y="949324"/>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ktangel 26"/>
          <p:cNvSpPr/>
          <p:nvPr userDrawn="1"/>
        </p:nvSpPr>
        <p:spPr>
          <a:xfrm>
            <a:off x="3821316" y="949324"/>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ktangel 27"/>
          <p:cNvSpPr/>
          <p:nvPr userDrawn="1"/>
        </p:nvSpPr>
        <p:spPr>
          <a:xfrm>
            <a:off x="5446224" y="949324"/>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ktangel 28"/>
          <p:cNvSpPr/>
          <p:nvPr userDrawn="1"/>
        </p:nvSpPr>
        <p:spPr>
          <a:xfrm>
            <a:off x="7071131" y="949324"/>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2880179D-ED92-684E-B424-49F973AC1C5E}" type="datetime1">
              <a:rPr lang="nb-NO" smtClean="0"/>
              <a:pPr/>
              <a:t>21.09.2022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sp>
        <p:nvSpPr>
          <p:cNvPr id="23" name="Plassholder for bilde 9"/>
          <p:cNvSpPr>
            <a:spLocks noGrp="1"/>
          </p:cNvSpPr>
          <p:nvPr>
            <p:ph type="pic" sz="quarter" idx="18"/>
          </p:nvPr>
        </p:nvSpPr>
        <p:spPr>
          <a:xfrm>
            <a:off x="7128187" y="1002082"/>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14" name="Plassholder for bilde 9"/>
          <p:cNvSpPr>
            <a:spLocks noGrp="1"/>
          </p:cNvSpPr>
          <p:nvPr>
            <p:ph type="pic" sz="quarter" idx="21"/>
          </p:nvPr>
        </p:nvSpPr>
        <p:spPr>
          <a:xfrm>
            <a:off x="5503280" y="1002082"/>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15" name="Plassholder for bilde 9"/>
          <p:cNvSpPr>
            <a:spLocks noGrp="1"/>
          </p:cNvSpPr>
          <p:nvPr>
            <p:ph type="pic" sz="quarter" idx="22"/>
          </p:nvPr>
        </p:nvSpPr>
        <p:spPr>
          <a:xfrm>
            <a:off x="3878372" y="1002082"/>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16" name="Plassholder for bilde 9"/>
          <p:cNvSpPr>
            <a:spLocks noGrp="1"/>
          </p:cNvSpPr>
          <p:nvPr>
            <p:ph type="pic" sz="quarter" idx="23"/>
          </p:nvPr>
        </p:nvSpPr>
        <p:spPr>
          <a:xfrm>
            <a:off x="2253464" y="1002082"/>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17" name="Plassholder for bilde 9"/>
          <p:cNvSpPr>
            <a:spLocks noGrp="1"/>
          </p:cNvSpPr>
          <p:nvPr>
            <p:ph type="pic" sz="quarter" idx="24"/>
          </p:nvPr>
        </p:nvSpPr>
        <p:spPr>
          <a:xfrm>
            <a:off x="628556" y="1000911"/>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19" name="Plassholder for tekst 11"/>
          <p:cNvSpPr>
            <a:spLocks noGrp="1"/>
          </p:cNvSpPr>
          <p:nvPr>
            <p:ph type="body" sz="quarter" idx="26" hasCustomPrompt="1"/>
          </p:nvPr>
        </p:nvSpPr>
        <p:spPr>
          <a:xfrm>
            <a:off x="564908" y="2529994"/>
            <a:ext cx="1429121" cy="303140"/>
          </a:xfrm>
        </p:spPr>
        <p:txBody>
          <a:bodyPr anchor="t" anchorCtr="0">
            <a:normAutofit/>
          </a:bodyPr>
          <a:lstStyle>
            <a:lvl1pPr marL="0" indent="0">
              <a:buNone/>
              <a:defRPr sz="800">
                <a:solidFill>
                  <a:schemeClr val="bg1"/>
                </a:solidFill>
              </a:defRPr>
            </a:lvl1pPr>
          </a:lstStyle>
          <a:p>
            <a:pPr lvl="0"/>
            <a:r>
              <a:rPr lang="nb-NO" dirty="0"/>
              <a:t>Klikk for å redigere kilde og dato</a:t>
            </a:r>
          </a:p>
        </p:txBody>
      </p:sp>
      <p:sp>
        <p:nvSpPr>
          <p:cNvPr id="33" name="Plassholder for tekst 11"/>
          <p:cNvSpPr>
            <a:spLocks noGrp="1"/>
          </p:cNvSpPr>
          <p:nvPr>
            <p:ph type="body" sz="quarter" idx="45" hasCustomPrompt="1"/>
          </p:nvPr>
        </p:nvSpPr>
        <p:spPr>
          <a:xfrm>
            <a:off x="2194930" y="2529994"/>
            <a:ext cx="1429121" cy="303140"/>
          </a:xfrm>
        </p:spPr>
        <p:txBody>
          <a:bodyPr anchor="t" anchorCtr="0">
            <a:normAutofit/>
          </a:bodyPr>
          <a:lstStyle>
            <a:lvl1pPr marL="0" indent="0">
              <a:buNone/>
              <a:defRPr sz="800">
                <a:solidFill>
                  <a:schemeClr val="bg1"/>
                </a:solidFill>
              </a:defRPr>
            </a:lvl1pPr>
          </a:lstStyle>
          <a:p>
            <a:pPr lvl="0"/>
            <a:r>
              <a:rPr lang="nb-NO" dirty="0"/>
              <a:t>Klikk for å redigere kilde og dato</a:t>
            </a:r>
          </a:p>
        </p:txBody>
      </p:sp>
      <p:sp>
        <p:nvSpPr>
          <p:cNvPr id="34" name="Plassholder for tekst 11"/>
          <p:cNvSpPr>
            <a:spLocks noGrp="1"/>
          </p:cNvSpPr>
          <p:nvPr>
            <p:ph type="body" sz="quarter" idx="46" hasCustomPrompt="1"/>
          </p:nvPr>
        </p:nvSpPr>
        <p:spPr>
          <a:xfrm>
            <a:off x="3816057" y="2529994"/>
            <a:ext cx="1429121" cy="303140"/>
          </a:xfrm>
        </p:spPr>
        <p:txBody>
          <a:bodyPr anchor="t" anchorCtr="0">
            <a:normAutofit/>
          </a:bodyPr>
          <a:lstStyle>
            <a:lvl1pPr marL="0" indent="0">
              <a:buNone/>
              <a:defRPr sz="800">
                <a:solidFill>
                  <a:schemeClr val="bg1"/>
                </a:solidFill>
              </a:defRPr>
            </a:lvl1pPr>
          </a:lstStyle>
          <a:p>
            <a:pPr lvl="0"/>
            <a:r>
              <a:rPr lang="nb-NO" dirty="0"/>
              <a:t>Klikk for å redigere kilde og dato</a:t>
            </a:r>
          </a:p>
        </p:txBody>
      </p:sp>
      <p:sp>
        <p:nvSpPr>
          <p:cNvPr id="35" name="Plassholder for tekst 11"/>
          <p:cNvSpPr>
            <a:spLocks noGrp="1"/>
          </p:cNvSpPr>
          <p:nvPr>
            <p:ph type="body" sz="quarter" idx="47" hasCustomPrompt="1"/>
          </p:nvPr>
        </p:nvSpPr>
        <p:spPr>
          <a:xfrm>
            <a:off x="5442419" y="2529994"/>
            <a:ext cx="1429121" cy="303140"/>
          </a:xfrm>
        </p:spPr>
        <p:txBody>
          <a:bodyPr anchor="t" anchorCtr="0">
            <a:normAutofit/>
          </a:bodyPr>
          <a:lstStyle>
            <a:lvl1pPr marL="0" indent="0">
              <a:buNone/>
              <a:defRPr sz="800">
                <a:solidFill>
                  <a:schemeClr val="bg1"/>
                </a:solidFill>
              </a:defRPr>
            </a:lvl1pPr>
          </a:lstStyle>
          <a:p>
            <a:pPr lvl="0"/>
            <a:r>
              <a:rPr lang="nb-NO" dirty="0"/>
              <a:t>Klikk for å redigere kilde og dato</a:t>
            </a:r>
          </a:p>
        </p:txBody>
      </p:sp>
      <p:sp>
        <p:nvSpPr>
          <p:cNvPr id="36" name="Plassholder for tekst 11"/>
          <p:cNvSpPr>
            <a:spLocks noGrp="1"/>
          </p:cNvSpPr>
          <p:nvPr>
            <p:ph type="body" sz="quarter" idx="48" hasCustomPrompt="1"/>
          </p:nvPr>
        </p:nvSpPr>
        <p:spPr>
          <a:xfrm>
            <a:off x="7065567" y="2529994"/>
            <a:ext cx="1429121" cy="303140"/>
          </a:xfrm>
        </p:spPr>
        <p:txBody>
          <a:bodyPr anchor="t" anchorCtr="0">
            <a:normAutofit/>
          </a:bodyPr>
          <a:lstStyle>
            <a:lvl1pPr marL="0" indent="0">
              <a:buNone/>
              <a:defRPr sz="800">
                <a:solidFill>
                  <a:schemeClr val="bg1"/>
                </a:solidFill>
              </a:defRPr>
            </a:lvl1pPr>
          </a:lstStyle>
          <a:p>
            <a:pPr lvl="0"/>
            <a:r>
              <a:rPr lang="nb-NO" dirty="0"/>
              <a:t>Klikk for å redigere kilde og dato</a:t>
            </a:r>
          </a:p>
        </p:txBody>
      </p:sp>
      <p:sp>
        <p:nvSpPr>
          <p:cNvPr id="42" name="Plassholder for tekst 11"/>
          <p:cNvSpPr>
            <a:spLocks noGrp="1"/>
          </p:cNvSpPr>
          <p:nvPr>
            <p:ph type="body" sz="quarter" idx="54" hasCustomPrompt="1"/>
          </p:nvPr>
        </p:nvSpPr>
        <p:spPr>
          <a:xfrm>
            <a:off x="564908" y="4509102"/>
            <a:ext cx="1429121" cy="303140"/>
          </a:xfrm>
        </p:spPr>
        <p:txBody>
          <a:bodyPr anchor="t" anchorCtr="0">
            <a:normAutofit/>
          </a:bodyPr>
          <a:lstStyle>
            <a:lvl1pPr marL="0" indent="0">
              <a:buNone/>
              <a:defRPr sz="800">
                <a:solidFill>
                  <a:schemeClr val="bg1"/>
                </a:solidFill>
              </a:defRPr>
            </a:lvl1pPr>
          </a:lstStyle>
          <a:p>
            <a:pPr lvl="0"/>
            <a:r>
              <a:rPr lang="nb-NO" dirty="0"/>
              <a:t>Klikk for å redigere kilde og dato</a:t>
            </a:r>
          </a:p>
        </p:txBody>
      </p:sp>
      <p:sp>
        <p:nvSpPr>
          <p:cNvPr id="43" name="Plassholder for tekst 11"/>
          <p:cNvSpPr>
            <a:spLocks noGrp="1"/>
          </p:cNvSpPr>
          <p:nvPr>
            <p:ph type="body" sz="quarter" idx="55" hasCustomPrompt="1"/>
          </p:nvPr>
        </p:nvSpPr>
        <p:spPr>
          <a:xfrm>
            <a:off x="2194930" y="4509102"/>
            <a:ext cx="1429121" cy="303140"/>
          </a:xfrm>
        </p:spPr>
        <p:txBody>
          <a:bodyPr anchor="t" anchorCtr="0">
            <a:normAutofit/>
          </a:bodyPr>
          <a:lstStyle>
            <a:lvl1pPr marL="0" indent="0">
              <a:buNone/>
              <a:defRPr sz="800">
                <a:solidFill>
                  <a:schemeClr val="bg1"/>
                </a:solidFill>
              </a:defRPr>
            </a:lvl1pPr>
          </a:lstStyle>
          <a:p>
            <a:pPr lvl="0"/>
            <a:r>
              <a:rPr lang="nb-NO" dirty="0"/>
              <a:t>Klikk for å redigere kilde og dato</a:t>
            </a:r>
          </a:p>
        </p:txBody>
      </p:sp>
      <p:sp>
        <p:nvSpPr>
          <p:cNvPr id="44" name="Plassholder for tekst 11"/>
          <p:cNvSpPr>
            <a:spLocks noGrp="1"/>
          </p:cNvSpPr>
          <p:nvPr>
            <p:ph type="body" sz="quarter" idx="56" hasCustomPrompt="1"/>
          </p:nvPr>
        </p:nvSpPr>
        <p:spPr>
          <a:xfrm>
            <a:off x="3816057" y="4509102"/>
            <a:ext cx="1429121" cy="303140"/>
          </a:xfrm>
        </p:spPr>
        <p:txBody>
          <a:bodyPr anchor="t" anchorCtr="0">
            <a:normAutofit/>
          </a:bodyPr>
          <a:lstStyle>
            <a:lvl1pPr marL="0" indent="0">
              <a:buNone/>
              <a:defRPr sz="800">
                <a:solidFill>
                  <a:schemeClr val="bg1"/>
                </a:solidFill>
              </a:defRPr>
            </a:lvl1pPr>
          </a:lstStyle>
          <a:p>
            <a:pPr lvl="0"/>
            <a:r>
              <a:rPr lang="nb-NO" dirty="0"/>
              <a:t>Klikk for å redigere kilde og dato</a:t>
            </a:r>
          </a:p>
        </p:txBody>
      </p:sp>
      <p:sp>
        <p:nvSpPr>
          <p:cNvPr id="45" name="Plassholder for tekst 11"/>
          <p:cNvSpPr>
            <a:spLocks noGrp="1"/>
          </p:cNvSpPr>
          <p:nvPr>
            <p:ph type="body" sz="quarter" idx="57" hasCustomPrompt="1"/>
          </p:nvPr>
        </p:nvSpPr>
        <p:spPr>
          <a:xfrm>
            <a:off x="5442419" y="4509102"/>
            <a:ext cx="1429121" cy="303140"/>
          </a:xfrm>
        </p:spPr>
        <p:txBody>
          <a:bodyPr anchor="t" anchorCtr="0">
            <a:normAutofit/>
          </a:bodyPr>
          <a:lstStyle>
            <a:lvl1pPr marL="0" indent="0">
              <a:buNone/>
              <a:defRPr sz="800">
                <a:solidFill>
                  <a:schemeClr val="bg1"/>
                </a:solidFill>
              </a:defRPr>
            </a:lvl1pPr>
          </a:lstStyle>
          <a:p>
            <a:pPr lvl="0"/>
            <a:r>
              <a:rPr lang="nb-NO" dirty="0"/>
              <a:t>Klikk for å redigere kilde og dato</a:t>
            </a:r>
          </a:p>
        </p:txBody>
      </p:sp>
      <p:sp>
        <p:nvSpPr>
          <p:cNvPr id="46" name="Plassholder for tekst 11"/>
          <p:cNvSpPr>
            <a:spLocks noGrp="1"/>
          </p:cNvSpPr>
          <p:nvPr>
            <p:ph type="body" sz="quarter" idx="58" hasCustomPrompt="1"/>
          </p:nvPr>
        </p:nvSpPr>
        <p:spPr>
          <a:xfrm>
            <a:off x="7065567" y="4509102"/>
            <a:ext cx="1429121" cy="303140"/>
          </a:xfrm>
        </p:spPr>
        <p:txBody>
          <a:bodyPr anchor="t" anchorCtr="0">
            <a:normAutofit/>
          </a:bodyPr>
          <a:lstStyle>
            <a:lvl1pPr marL="0" indent="0">
              <a:buNone/>
              <a:defRPr sz="800">
                <a:solidFill>
                  <a:schemeClr val="bg1"/>
                </a:solidFill>
              </a:defRPr>
            </a:lvl1pPr>
          </a:lstStyle>
          <a:p>
            <a:pPr lvl="0"/>
            <a:r>
              <a:rPr lang="nb-NO" dirty="0"/>
              <a:t>Klikk for å redigere kilde og dato</a:t>
            </a:r>
          </a:p>
        </p:txBody>
      </p:sp>
      <p:sp>
        <p:nvSpPr>
          <p:cNvPr id="30" name="Rektangel 29"/>
          <p:cNvSpPr/>
          <p:nvPr userDrawn="1"/>
        </p:nvSpPr>
        <p:spPr>
          <a:xfrm>
            <a:off x="571500" y="2922753"/>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ktangel 30"/>
          <p:cNvSpPr/>
          <p:nvPr userDrawn="1"/>
        </p:nvSpPr>
        <p:spPr>
          <a:xfrm>
            <a:off x="2196408" y="2922753"/>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ktangel 31"/>
          <p:cNvSpPr/>
          <p:nvPr userDrawn="1"/>
        </p:nvSpPr>
        <p:spPr>
          <a:xfrm>
            <a:off x="3821316" y="2922753"/>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ktangel 46"/>
          <p:cNvSpPr/>
          <p:nvPr userDrawn="1"/>
        </p:nvSpPr>
        <p:spPr>
          <a:xfrm>
            <a:off x="5446224" y="2922753"/>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ktangel 47"/>
          <p:cNvSpPr/>
          <p:nvPr userDrawn="1"/>
        </p:nvSpPr>
        <p:spPr>
          <a:xfrm>
            <a:off x="7071131" y="2922753"/>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Plassholder for bilde 9"/>
          <p:cNvSpPr>
            <a:spLocks noGrp="1"/>
          </p:cNvSpPr>
          <p:nvPr>
            <p:ph type="pic" sz="quarter" idx="59"/>
          </p:nvPr>
        </p:nvSpPr>
        <p:spPr>
          <a:xfrm>
            <a:off x="7128187" y="2975511"/>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50" name="Plassholder for bilde 9"/>
          <p:cNvSpPr>
            <a:spLocks noGrp="1"/>
          </p:cNvSpPr>
          <p:nvPr>
            <p:ph type="pic" sz="quarter" idx="60"/>
          </p:nvPr>
        </p:nvSpPr>
        <p:spPr>
          <a:xfrm>
            <a:off x="5503280" y="2975511"/>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51" name="Plassholder for bilde 9"/>
          <p:cNvSpPr>
            <a:spLocks noGrp="1"/>
          </p:cNvSpPr>
          <p:nvPr>
            <p:ph type="pic" sz="quarter" idx="61"/>
          </p:nvPr>
        </p:nvSpPr>
        <p:spPr>
          <a:xfrm>
            <a:off x="3878372" y="2975511"/>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52" name="Plassholder for bilde 9"/>
          <p:cNvSpPr>
            <a:spLocks noGrp="1"/>
          </p:cNvSpPr>
          <p:nvPr>
            <p:ph type="pic" sz="quarter" idx="62"/>
          </p:nvPr>
        </p:nvSpPr>
        <p:spPr>
          <a:xfrm>
            <a:off x="2253464" y="2975511"/>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sp>
        <p:nvSpPr>
          <p:cNvPr id="53" name="Plassholder for bilde 9"/>
          <p:cNvSpPr>
            <a:spLocks noGrp="1"/>
          </p:cNvSpPr>
          <p:nvPr>
            <p:ph type="pic" sz="quarter" idx="63"/>
          </p:nvPr>
        </p:nvSpPr>
        <p:spPr>
          <a:xfrm>
            <a:off x="628556" y="2974340"/>
            <a:ext cx="1387256" cy="1436319"/>
          </a:xfrm>
          <a:solidFill>
            <a:schemeClr val="bg2"/>
          </a:solidFill>
          <a:ln w="57150">
            <a:noFill/>
            <a:miter lim="800000"/>
          </a:ln>
          <a:effectLst/>
        </p:spPr>
        <p:txBody>
          <a:bodyPr>
            <a:normAutofit/>
          </a:bodyPr>
          <a:lstStyle>
            <a:lvl1pPr>
              <a:defRPr sz="1200"/>
            </a:lvl1pPr>
          </a:lstStyle>
          <a:p>
            <a:r>
              <a:rPr lang="nb-NO"/>
              <a:t>Klikk ikonet for å legge til et bilde</a:t>
            </a:r>
            <a:endParaRPr lang="en-GB" dirty="0"/>
          </a:p>
        </p:txBody>
      </p:sp>
      <p:pic>
        <p:nvPicPr>
          <p:cNvPr id="37" name="Bilde 3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32351002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7034838" y="4889096"/>
            <a:ext cx="1146420" cy="133718"/>
          </a:xfrm>
          <a:prstGeom prst="rect">
            <a:avLst/>
          </a:prstGeom>
        </p:spPr>
        <p:txBody>
          <a:bodyPr/>
          <a:lstStyle/>
          <a:p>
            <a:fld id="{B5297F79-5EDE-7840-BEB3-87BD94E32465}"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3" name="Plassholder for media 2"/>
          <p:cNvSpPr>
            <a:spLocks noGrp="1"/>
          </p:cNvSpPr>
          <p:nvPr>
            <p:ph type="media" sz="quarter" idx="13" hasCustomPrompt="1"/>
          </p:nvPr>
        </p:nvSpPr>
        <p:spPr>
          <a:xfrm>
            <a:off x="0" y="0"/>
            <a:ext cx="9144000" cy="5143500"/>
          </a:xfrm>
        </p:spPr>
        <p:txBody>
          <a:bodyPr anchor="ctr" anchorCtr="0"/>
          <a:lstStyle>
            <a:lvl1pPr marL="0" indent="0" algn="ctr">
              <a:buNone/>
              <a:defRPr/>
            </a:lvl1pPr>
          </a:lstStyle>
          <a:p>
            <a:r>
              <a:rPr lang="en-GB" dirty="0" err="1"/>
              <a:t>Klikk</a:t>
            </a:r>
            <a:r>
              <a:rPr lang="en-GB" dirty="0"/>
              <a:t> for </a:t>
            </a:r>
            <a:r>
              <a:rPr lang="en-GB" dirty="0" err="1"/>
              <a:t>å</a:t>
            </a:r>
            <a:r>
              <a:rPr lang="en-GB" dirty="0"/>
              <a:t> </a:t>
            </a:r>
            <a:r>
              <a:rPr lang="en-GB" dirty="0" err="1"/>
              <a:t>legge</a:t>
            </a:r>
            <a:r>
              <a:rPr lang="en-GB" dirty="0"/>
              <a:t> inn </a:t>
            </a:r>
            <a:r>
              <a:rPr lang="en-GB" dirty="0" err="1"/>
              <a:t>en</a:t>
            </a:r>
            <a:r>
              <a:rPr lang="en-GB" dirty="0"/>
              <a:t> film</a:t>
            </a:r>
          </a:p>
        </p:txBody>
      </p:sp>
    </p:spTree>
    <p:extLst>
      <p:ext uri="{BB962C8B-B14F-4D97-AF65-F5344CB8AC3E}">
        <p14:creationId xmlns:p14="http://schemas.microsoft.com/office/powerpoint/2010/main" val="2333180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46D276DA-5FD8-4CCE-B977-19F5B307912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vslutning">
    <p:bg>
      <p:bgPr>
        <a:gradFill>
          <a:gsLst>
            <a:gs pos="0">
              <a:srgbClr val="001935"/>
            </a:gs>
            <a:gs pos="10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7034838" y="4889096"/>
            <a:ext cx="1146420" cy="133718"/>
          </a:xfrm>
          <a:prstGeom prst="rect">
            <a:avLst/>
          </a:prstGeom>
        </p:spPr>
        <p:txBody>
          <a:bodyPr/>
          <a:lstStyle/>
          <a:p>
            <a:fld id="{B96AA90D-1229-F442-BBD1-461A2F4B19D5}" type="datetime1">
              <a:rPr lang="nb-NO" smtClean="0"/>
              <a:t>21.09.2022</a:t>
            </a:fld>
            <a:endParaRPr lang="en-GB"/>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3" name="Plassholder for innhold 2"/>
          <p:cNvSpPr>
            <a:spLocks noGrp="1"/>
          </p:cNvSpPr>
          <p:nvPr>
            <p:ph sz="quarter" idx="13"/>
          </p:nvPr>
        </p:nvSpPr>
        <p:spPr>
          <a:xfrm>
            <a:off x="1347537" y="949324"/>
            <a:ext cx="6448926" cy="3349959"/>
          </a:xfrm>
        </p:spPr>
        <p:txBody>
          <a:bodyPr anchor="ctr" anchorCtr="0">
            <a:normAutofit/>
          </a:bodyPr>
          <a:lstStyle>
            <a:lvl1pPr marL="0" indent="0" algn="ctr">
              <a:buNone/>
              <a:defRPr sz="3000" b="1">
                <a:solidFill>
                  <a:schemeClr val="tx1"/>
                </a:solidFill>
              </a:defRPr>
            </a:lvl1pPr>
          </a:lstStyle>
          <a:p>
            <a:pPr lvl="0"/>
            <a:r>
              <a:rPr lang="nb-NO"/>
              <a:t>Klikk for å redigere tekststiler i malen</a:t>
            </a:r>
          </a:p>
        </p:txBody>
      </p:sp>
      <p:pic>
        <p:nvPicPr>
          <p:cNvPr id="7" name="Bild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22161228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2_Innhold (mørk)">
    <p:bg>
      <p:bgPr>
        <a:gradFill>
          <a:gsLst>
            <a:gs pos="100000">
              <a:srgbClr val="001935"/>
            </a:gs>
            <a:gs pos="0">
              <a:schemeClr val="tx1"/>
            </a:gs>
          </a:gsLst>
          <a:lin ang="3600000" scaled="0"/>
        </a:gra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auto">
          <a:xfrm>
            <a:off x="322898" y="4919755"/>
            <a:ext cx="6783705" cy="8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defTabSz="685698">
              <a:defRPr sz="540" b="0">
                <a:solidFill>
                  <a:schemeClr val="bg1"/>
                </a:solidFill>
                <a:latin typeface="+mn-lt"/>
              </a:defRPr>
            </a:lvl1pPr>
          </a:lstStyle>
          <a:p>
            <a:r>
              <a:rPr lang="nb-NO" altLang="nb-NO">
                <a:solidFill>
                  <a:prstClr val="white"/>
                </a:solidFill>
              </a:rPr>
              <a:t>Politidirektoratet/Avdeling for strategi, økonomi og virksomhetsstyring</a:t>
            </a:r>
            <a:endParaRPr lang="nb-NO" altLang="nb-NO" dirty="0">
              <a:solidFill>
                <a:prstClr val="white"/>
              </a:solidFill>
            </a:endParaRPr>
          </a:p>
        </p:txBody>
      </p:sp>
      <p:sp>
        <p:nvSpPr>
          <p:cNvPr id="6" name="Rectangle 16"/>
          <p:cNvSpPr>
            <a:spLocks noGrp="1" noChangeArrowheads="1"/>
          </p:cNvSpPr>
          <p:nvPr>
            <p:ph type="sldNum" sz="quarter" idx="4"/>
          </p:nvPr>
        </p:nvSpPr>
        <p:spPr bwMode="auto">
          <a:xfrm>
            <a:off x="7106603" y="4919755"/>
            <a:ext cx="1708785" cy="8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r">
              <a:defRPr sz="540">
                <a:solidFill>
                  <a:schemeClr val="bg1"/>
                </a:solidFill>
                <a:latin typeface="+mn-lt"/>
              </a:defRPr>
            </a:lvl1pPr>
          </a:lstStyle>
          <a:p>
            <a:fld id="{523696C8-D764-E541-8973-41480CAFD10C}" type="datetime1">
              <a:rPr lang="nb-NO" altLang="nb-NO" smtClean="0">
                <a:solidFill>
                  <a:prstClr val="white"/>
                </a:solidFill>
              </a:rPr>
              <a:pPr/>
              <a:t>21.09.2022</a:t>
            </a:fld>
            <a:r>
              <a:rPr lang="nb-NO" altLang="nb-NO" dirty="0">
                <a:solidFill>
                  <a:prstClr val="white"/>
                </a:solidFill>
              </a:rPr>
              <a:t>  /  Side </a:t>
            </a:r>
            <a:fld id="{FFC940D6-BB53-124C-949A-9F6964DA1506}" type="slidenum">
              <a:rPr lang="nb-NO" altLang="nb-NO" smtClean="0">
                <a:solidFill>
                  <a:prstClr val="white"/>
                </a:solidFill>
              </a:rPr>
              <a:pPr/>
              <a:t>‹#›</a:t>
            </a:fld>
            <a:endParaRPr lang="nb-NO" altLang="nb-NO" dirty="0">
              <a:solidFill>
                <a:prstClr val="white"/>
              </a:solidFill>
            </a:endParaRPr>
          </a:p>
        </p:txBody>
      </p:sp>
      <p:pic>
        <p:nvPicPr>
          <p:cNvPr id="8" name="Bilde 7"/>
          <p:cNvPicPr>
            <a:picLocks noChangeAspect="1"/>
          </p:cNvPicPr>
          <p:nvPr userDrawn="1"/>
        </p:nvPicPr>
        <p:blipFill>
          <a:blip r:embed="rId2"/>
          <a:stretch>
            <a:fillRect/>
          </a:stretch>
        </p:blipFill>
        <p:spPr>
          <a:xfrm>
            <a:off x="280697" y="191668"/>
            <a:ext cx="787400" cy="215900"/>
          </a:xfrm>
          <a:prstGeom prst="rect">
            <a:avLst/>
          </a:prstGeom>
        </p:spPr>
      </p:pic>
    </p:spTree>
    <p:extLst>
      <p:ext uri="{BB962C8B-B14F-4D97-AF65-F5344CB8AC3E}">
        <p14:creationId xmlns:p14="http://schemas.microsoft.com/office/powerpoint/2010/main" val="3428606792"/>
      </p:ext>
    </p:extLst>
  </p:cSld>
  <p:clrMapOvr>
    <a:masterClrMapping/>
  </p:clrMapOvr>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Hel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379580"/>
      </p:ext>
    </p:extLst>
  </p:cSld>
  <p:clrMapOvr>
    <a:masterClrMapping/>
  </p:clrMapOvr>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11_Innhold (hvit)">
    <p:bg>
      <p:bgPr>
        <a:gradFill>
          <a:gsLst>
            <a:gs pos="100000">
              <a:srgbClr val="001935"/>
            </a:gs>
            <a:gs pos="0">
              <a:schemeClr val="tx1"/>
            </a:gs>
          </a:gsLst>
          <a:lin ang="3600000" scaled="0"/>
        </a:gra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auto">
          <a:xfrm>
            <a:off x="322898" y="4919755"/>
            <a:ext cx="6783705" cy="8249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defTabSz="685698">
              <a:defRPr sz="540" b="0">
                <a:solidFill>
                  <a:schemeClr val="bg1"/>
                </a:solidFill>
                <a:latin typeface="+mn-lt"/>
              </a:defRPr>
            </a:lvl1pPr>
          </a:lstStyle>
          <a:p>
            <a:r>
              <a:rPr lang="nb-NO" altLang="nb-NO">
                <a:solidFill>
                  <a:prstClr val="white"/>
                </a:solidFill>
              </a:rPr>
              <a:t>AVDELING (endres i bunntekst under «Sett inn»)</a:t>
            </a:r>
            <a:endParaRPr lang="nb-NO" altLang="nb-NO" dirty="0">
              <a:solidFill>
                <a:prstClr val="white"/>
              </a:solidFill>
            </a:endParaRPr>
          </a:p>
        </p:txBody>
      </p:sp>
      <p:sp>
        <p:nvSpPr>
          <p:cNvPr id="6" name="Rectangle 16"/>
          <p:cNvSpPr>
            <a:spLocks noGrp="1" noChangeArrowheads="1"/>
          </p:cNvSpPr>
          <p:nvPr>
            <p:ph type="sldNum" sz="quarter" idx="4"/>
          </p:nvPr>
        </p:nvSpPr>
        <p:spPr bwMode="auto">
          <a:xfrm>
            <a:off x="7106603" y="4919755"/>
            <a:ext cx="1708785" cy="8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r">
              <a:defRPr sz="540">
                <a:solidFill>
                  <a:schemeClr val="bg1"/>
                </a:solidFill>
                <a:latin typeface="+mn-lt"/>
              </a:defRPr>
            </a:lvl1pPr>
          </a:lstStyle>
          <a:p>
            <a:fld id="{523696C8-D764-E541-8973-41480CAFD10C}" type="datetime1">
              <a:rPr lang="nb-NO" altLang="nb-NO" smtClean="0">
                <a:solidFill>
                  <a:prstClr val="white"/>
                </a:solidFill>
              </a:rPr>
              <a:pPr/>
              <a:t>21.09.2022</a:t>
            </a:fld>
            <a:r>
              <a:rPr lang="nb-NO" altLang="nb-NO">
                <a:solidFill>
                  <a:prstClr val="white"/>
                </a:solidFill>
              </a:rPr>
              <a:t>  /  Side </a:t>
            </a:r>
            <a:fld id="{FFC940D6-BB53-124C-949A-9F6964DA1506}" type="slidenum">
              <a:rPr lang="nb-NO" altLang="nb-NO" smtClean="0">
                <a:solidFill>
                  <a:prstClr val="white"/>
                </a:solidFill>
              </a:rPr>
              <a:pPr/>
              <a:t>‹#›</a:t>
            </a:fld>
            <a:endParaRPr lang="nb-NO" altLang="nb-NO" dirty="0">
              <a:solidFill>
                <a:prstClr val="white"/>
              </a:solidFill>
            </a:endParaRPr>
          </a:p>
        </p:txBody>
      </p:sp>
      <p:sp>
        <p:nvSpPr>
          <p:cNvPr id="7" name="Content Placeholder 2"/>
          <p:cNvSpPr>
            <a:spLocks noGrp="1"/>
          </p:cNvSpPr>
          <p:nvPr>
            <p:ph idx="1" hasCustomPrompt="1"/>
          </p:nvPr>
        </p:nvSpPr>
        <p:spPr>
          <a:xfrm>
            <a:off x="1055687" y="1527176"/>
            <a:ext cx="7050087" cy="3060700"/>
          </a:xfrm>
          <a:prstGeom prst="rect">
            <a:avLst/>
          </a:prstGeom>
        </p:spPr>
        <p:txBody>
          <a:bodyPr lIns="0" tIns="0" rIns="0" bIns="0"/>
          <a:lstStyle>
            <a:lvl1pPr marL="171450" indent="-171450">
              <a:spcAft>
                <a:spcPts val="600"/>
              </a:spcAft>
              <a:buFont typeface="Arial" charset="0"/>
              <a:buChar char="•"/>
              <a:defRPr sz="1400">
                <a:solidFill>
                  <a:schemeClr val="bg1"/>
                </a:solidFill>
              </a:defRPr>
            </a:lvl1pPr>
            <a:lvl2pPr marL="414658" indent="-171450">
              <a:spcAft>
                <a:spcPts val="600"/>
              </a:spcAft>
              <a:buFont typeface="Arial" charset="0"/>
              <a:buChar char="•"/>
              <a:defRPr sz="1200">
                <a:solidFill>
                  <a:schemeClr val="bg1"/>
                </a:solidFill>
              </a:defRPr>
            </a:lvl2pPr>
            <a:lvl3pPr marL="658939" indent="-171450">
              <a:spcAft>
                <a:spcPts val="300"/>
              </a:spcAft>
              <a:buFont typeface="Arial" charset="0"/>
              <a:buChar char="•"/>
              <a:defRPr sz="900">
                <a:solidFill>
                  <a:schemeClr val="bg1"/>
                </a:solidFill>
              </a:defRPr>
            </a:lvl3pPr>
            <a:lvl4pPr marL="891434" indent="-171450">
              <a:buFont typeface="Arial" charset="0"/>
              <a:buChar char="•"/>
              <a:defRPr>
                <a:solidFill>
                  <a:schemeClr val="tx1"/>
                </a:solidFill>
              </a:defRPr>
            </a:lvl4pPr>
            <a:lvl5pPr marL="1147499" indent="-171450">
              <a:buFont typeface="Arial"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p:nvPr>
        </p:nvSpPr>
        <p:spPr>
          <a:xfrm>
            <a:off x="1055687" y="950913"/>
            <a:ext cx="7050087" cy="576262"/>
          </a:xfrm>
          <a:prstGeom prst="rect">
            <a:avLst/>
          </a:prstGeom>
        </p:spPr>
        <p:txBody>
          <a:bodyPr lIns="0" tIns="0" rIns="0" bIns="0"/>
          <a:lstStyle>
            <a:lvl1pPr>
              <a:defRPr sz="2000">
                <a:solidFill>
                  <a:schemeClr val="bg1"/>
                </a:solidFill>
              </a:defRPr>
            </a:lvl1pPr>
          </a:lstStyle>
          <a:p>
            <a:r>
              <a:rPr lang="en-US" dirty="0"/>
              <a:t>Click to edit Master title style</a:t>
            </a:r>
            <a:endParaRPr lang="nb-NO" dirty="0"/>
          </a:p>
        </p:txBody>
      </p:sp>
      <p:pic>
        <p:nvPicPr>
          <p:cNvPr id="10" name="Bilde 9"/>
          <p:cNvPicPr>
            <a:picLocks noChangeAspect="1"/>
          </p:cNvPicPr>
          <p:nvPr userDrawn="1"/>
        </p:nvPicPr>
        <p:blipFill>
          <a:blip r:embed="rId2"/>
          <a:stretch>
            <a:fillRect/>
          </a:stretch>
        </p:blipFill>
        <p:spPr>
          <a:xfrm>
            <a:off x="280697" y="191668"/>
            <a:ext cx="787400" cy="215900"/>
          </a:xfrm>
          <a:prstGeom prst="rect">
            <a:avLst/>
          </a:prstGeom>
        </p:spPr>
      </p:pic>
    </p:spTree>
    <p:extLst>
      <p:ext uri="{BB962C8B-B14F-4D97-AF65-F5344CB8AC3E}">
        <p14:creationId xmlns:p14="http://schemas.microsoft.com/office/powerpoint/2010/main" val="3302863448"/>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t="-1" b="-1"/>
          <a:stretch/>
        </p:blipFill>
        <p:spPr>
          <a:xfrm>
            <a:off x="0" y="842962"/>
            <a:ext cx="9166532" cy="3889375"/>
          </a:xfrm>
          <a:prstGeom prst="rect">
            <a:avLst/>
          </a:prstGeom>
        </p:spPr>
      </p:pic>
      <p:sp>
        <p:nvSpPr>
          <p:cNvPr id="28" name="Plassholder for tekst 2"/>
          <p:cNvSpPr>
            <a:spLocks noGrp="1"/>
          </p:cNvSpPr>
          <p:nvPr>
            <p:ph type="body" sz="quarter" idx="15" hasCustomPrompt="1"/>
          </p:nvPr>
        </p:nvSpPr>
        <p:spPr>
          <a:xfrm>
            <a:off x="2723566" y="1607043"/>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29" name="Plassholder for tekst 11"/>
          <p:cNvSpPr>
            <a:spLocks noGrp="1"/>
          </p:cNvSpPr>
          <p:nvPr>
            <p:ph type="body" sz="quarter" idx="16" hasCustomPrompt="1"/>
          </p:nvPr>
        </p:nvSpPr>
        <p:spPr>
          <a:xfrm>
            <a:off x="3544163" y="1607043"/>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3" name="Plassholder for tekst 2">
            <a:extLst>
              <a:ext uri="{FF2B5EF4-FFF2-40B4-BE49-F238E27FC236}">
                <a16:creationId xmlns:a16="http://schemas.microsoft.com/office/drawing/2014/main" id="{7AE6F550-CE4D-4130-8C20-FE7497CDBEDD}"/>
              </a:ext>
            </a:extLst>
          </p:cNvPr>
          <p:cNvSpPr>
            <a:spLocks noGrp="1"/>
          </p:cNvSpPr>
          <p:nvPr>
            <p:ph type="body" sz="quarter" idx="17" hasCustomPrompt="1"/>
          </p:nvPr>
        </p:nvSpPr>
        <p:spPr>
          <a:xfrm>
            <a:off x="2723566" y="1948406"/>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24" name="Plassholder for tekst 11">
            <a:extLst>
              <a:ext uri="{FF2B5EF4-FFF2-40B4-BE49-F238E27FC236}">
                <a16:creationId xmlns:a16="http://schemas.microsoft.com/office/drawing/2014/main" id="{102BB842-0CB7-4DC2-99CE-7E2AB38C9649}"/>
              </a:ext>
            </a:extLst>
          </p:cNvPr>
          <p:cNvSpPr>
            <a:spLocks noGrp="1"/>
          </p:cNvSpPr>
          <p:nvPr>
            <p:ph type="body" sz="quarter" idx="18" hasCustomPrompt="1"/>
          </p:nvPr>
        </p:nvSpPr>
        <p:spPr>
          <a:xfrm>
            <a:off x="3544163" y="1948406"/>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5" name="Plassholder for tekst 2">
            <a:extLst>
              <a:ext uri="{FF2B5EF4-FFF2-40B4-BE49-F238E27FC236}">
                <a16:creationId xmlns:a16="http://schemas.microsoft.com/office/drawing/2014/main" id="{B362D680-C139-472F-8981-74E3C70D107D}"/>
              </a:ext>
            </a:extLst>
          </p:cNvPr>
          <p:cNvSpPr>
            <a:spLocks noGrp="1"/>
          </p:cNvSpPr>
          <p:nvPr>
            <p:ph type="body" sz="quarter" idx="19" hasCustomPrompt="1"/>
          </p:nvPr>
        </p:nvSpPr>
        <p:spPr>
          <a:xfrm>
            <a:off x="2723566" y="2289769"/>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38" name="Plassholder for tekst 11">
            <a:extLst>
              <a:ext uri="{FF2B5EF4-FFF2-40B4-BE49-F238E27FC236}">
                <a16:creationId xmlns:a16="http://schemas.microsoft.com/office/drawing/2014/main" id="{7F30533F-EA00-4CB9-B056-775C09C4105D}"/>
              </a:ext>
            </a:extLst>
          </p:cNvPr>
          <p:cNvSpPr>
            <a:spLocks noGrp="1"/>
          </p:cNvSpPr>
          <p:nvPr>
            <p:ph type="body" sz="quarter" idx="20" hasCustomPrompt="1"/>
          </p:nvPr>
        </p:nvSpPr>
        <p:spPr>
          <a:xfrm>
            <a:off x="3544163" y="2289769"/>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39" name="Plassholder for tekst 2">
            <a:extLst>
              <a:ext uri="{FF2B5EF4-FFF2-40B4-BE49-F238E27FC236}">
                <a16:creationId xmlns:a16="http://schemas.microsoft.com/office/drawing/2014/main" id="{85F11221-3E3F-414A-819E-D0E58A944110}"/>
              </a:ext>
            </a:extLst>
          </p:cNvPr>
          <p:cNvSpPr>
            <a:spLocks noGrp="1"/>
          </p:cNvSpPr>
          <p:nvPr>
            <p:ph type="body" sz="quarter" idx="21" hasCustomPrompt="1"/>
          </p:nvPr>
        </p:nvSpPr>
        <p:spPr>
          <a:xfrm>
            <a:off x="2723566" y="2631132"/>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0" name="Plassholder for tekst 11">
            <a:extLst>
              <a:ext uri="{FF2B5EF4-FFF2-40B4-BE49-F238E27FC236}">
                <a16:creationId xmlns:a16="http://schemas.microsoft.com/office/drawing/2014/main" id="{2F8AD391-B811-4286-BA38-29368C78F8E6}"/>
              </a:ext>
            </a:extLst>
          </p:cNvPr>
          <p:cNvSpPr>
            <a:spLocks noGrp="1"/>
          </p:cNvSpPr>
          <p:nvPr>
            <p:ph type="body" sz="quarter" idx="22" hasCustomPrompt="1"/>
          </p:nvPr>
        </p:nvSpPr>
        <p:spPr>
          <a:xfrm>
            <a:off x="3544163" y="2631132"/>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1" name="Plassholder for tekst 2">
            <a:extLst>
              <a:ext uri="{FF2B5EF4-FFF2-40B4-BE49-F238E27FC236}">
                <a16:creationId xmlns:a16="http://schemas.microsoft.com/office/drawing/2014/main" id="{9B38E6DF-8866-4B89-8C93-F11C3485924E}"/>
              </a:ext>
            </a:extLst>
          </p:cNvPr>
          <p:cNvSpPr>
            <a:spLocks noGrp="1"/>
          </p:cNvSpPr>
          <p:nvPr>
            <p:ph type="body" sz="quarter" idx="23" hasCustomPrompt="1"/>
          </p:nvPr>
        </p:nvSpPr>
        <p:spPr>
          <a:xfrm>
            <a:off x="2723566" y="2972495"/>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2" name="Plassholder for tekst 11">
            <a:extLst>
              <a:ext uri="{FF2B5EF4-FFF2-40B4-BE49-F238E27FC236}">
                <a16:creationId xmlns:a16="http://schemas.microsoft.com/office/drawing/2014/main" id="{E7C0B5AA-676F-4185-93EE-4BE20CA0BFB3}"/>
              </a:ext>
            </a:extLst>
          </p:cNvPr>
          <p:cNvSpPr>
            <a:spLocks noGrp="1"/>
          </p:cNvSpPr>
          <p:nvPr>
            <p:ph type="body" sz="quarter" idx="24" hasCustomPrompt="1"/>
          </p:nvPr>
        </p:nvSpPr>
        <p:spPr>
          <a:xfrm>
            <a:off x="3544163" y="2972495"/>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3" name="Plassholder for tekst 2">
            <a:extLst>
              <a:ext uri="{FF2B5EF4-FFF2-40B4-BE49-F238E27FC236}">
                <a16:creationId xmlns:a16="http://schemas.microsoft.com/office/drawing/2014/main" id="{F4101750-0BBD-4FBA-8812-1EDE535056DE}"/>
              </a:ext>
            </a:extLst>
          </p:cNvPr>
          <p:cNvSpPr>
            <a:spLocks noGrp="1"/>
          </p:cNvSpPr>
          <p:nvPr>
            <p:ph type="body" sz="quarter" idx="25" hasCustomPrompt="1"/>
          </p:nvPr>
        </p:nvSpPr>
        <p:spPr>
          <a:xfrm>
            <a:off x="2723566" y="3313858"/>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4" name="Plassholder for tekst 11">
            <a:extLst>
              <a:ext uri="{FF2B5EF4-FFF2-40B4-BE49-F238E27FC236}">
                <a16:creationId xmlns:a16="http://schemas.microsoft.com/office/drawing/2014/main" id="{53BBB4EE-207B-49F4-9256-418DA95989EC}"/>
              </a:ext>
            </a:extLst>
          </p:cNvPr>
          <p:cNvSpPr>
            <a:spLocks noGrp="1"/>
          </p:cNvSpPr>
          <p:nvPr>
            <p:ph type="body" sz="quarter" idx="26" hasCustomPrompt="1"/>
          </p:nvPr>
        </p:nvSpPr>
        <p:spPr>
          <a:xfrm>
            <a:off x="3544163" y="3313858"/>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5" name="Plassholder for tekst 2">
            <a:extLst>
              <a:ext uri="{FF2B5EF4-FFF2-40B4-BE49-F238E27FC236}">
                <a16:creationId xmlns:a16="http://schemas.microsoft.com/office/drawing/2014/main" id="{CBF2D7C5-BF81-4B6D-A0F0-5CE470B4E459}"/>
              </a:ext>
            </a:extLst>
          </p:cNvPr>
          <p:cNvSpPr>
            <a:spLocks noGrp="1"/>
          </p:cNvSpPr>
          <p:nvPr>
            <p:ph type="body" sz="quarter" idx="27" hasCustomPrompt="1"/>
          </p:nvPr>
        </p:nvSpPr>
        <p:spPr>
          <a:xfrm>
            <a:off x="2723566" y="3655221"/>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6" name="Plassholder for tekst 11">
            <a:extLst>
              <a:ext uri="{FF2B5EF4-FFF2-40B4-BE49-F238E27FC236}">
                <a16:creationId xmlns:a16="http://schemas.microsoft.com/office/drawing/2014/main" id="{F6C53841-CC3B-4FE2-9C94-7CBEB9AB4310}"/>
              </a:ext>
            </a:extLst>
          </p:cNvPr>
          <p:cNvSpPr>
            <a:spLocks noGrp="1"/>
          </p:cNvSpPr>
          <p:nvPr>
            <p:ph type="body" sz="quarter" idx="28" hasCustomPrompt="1"/>
          </p:nvPr>
        </p:nvSpPr>
        <p:spPr>
          <a:xfrm>
            <a:off x="3544163" y="3655221"/>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7" name="Plassholder for tekst 2">
            <a:extLst>
              <a:ext uri="{FF2B5EF4-FFF2-40B4-BE49-F238E27FC236}">
                <a16:creationId xmlns:a16="http://schemas.microsoft.com/office/drawing/2014/main" id="{8D19F4BA-69AD-46A8-BE08-A8A2093B9C77}"/>
              </a:ext>
            </a:extLst>
          </p:cNvPr>
          <p:cNvSpPr>
            <a:spLocks noGrp="1"/>
          </p:cNvSpPr>
          <p:nvPr>
            <p:ph type="body" sz="quarter" idx="29" hasCustomPrompt="1"/>
          </p:nvPr>
        </p:nvSpPr>
        <p:spPr>
          <a:xfrm>
            <a:off x="2723566" y="3996582"/>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8" name="Plassholder for tekst 11">
            <a:extLst>
              <a:ext uri="{FF2B5EF4-FFF2-40B4-BE49-F238E27FC236}">
                <a16:creationId xmlns:a16="http://schemas.microsoft.com/office/drawing/2014/main" id="{260EE36E-CB71-434C-B6F6-FCB4115293B9}"/>
              </a:ext>
            </a:extLst>
          </p:cNvPr>
          <p:cNvSpPr>
            <a:spLocks noGrp="1"/>
          </p:cNvSpPr>
          <p:nvPr>
            <p:ph type="body" sz="quarter" idx="30" hasCustomPrompt="1"/>
          </p:nvPr>
        </p:nvSpPr>
        <p:spPr>
          <a:xfrm>
            <a:off x="3544163" y="3996582"/>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6" name="Plassholder for bunntekst 4">
            <a:extLst>
              <a:ext uri="{FF2B5EF4-FFF2-40B4-BE49-F238E27FC236}">
                <a16:creationId xmlns:a16="http://schemas.microsoft.com/office/drawing/2014/main" id="{B4F1BD67-7347-441C-806B-24D92EDD6403}"/>
              </a:ext>
            </a:extLst>
          </p:cNvPr>
          <p:cNvSpPr>
            <a:spLocks noGrp="1"/>
          </p:cNvSpPr>
          <p:nvPr>
            <p:ph type="ftr" sz="quarter" idx="3"/>
          </p:nvPr>
        </p:nvSpPr>
        <p:spPr>
          <a:xfrm>
            <a:off x="540014" y="4877809"/>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7" name="Plassholder for lysbildenummer 5">
            <a:extLst>
              <a:ext uri="{FF2B5EF4-FFF2-40B4-BE49-F238E27FC236}">
                <a16:creationId xmlns:a16="http://schemas.microsoft.com/office/drawing/2014/main" id="{8D45B882-9436-47CE-9FF7-4029966981E4}"/>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30" name="Plassholder for dato 3">
            <a:extLst>
              <a:ext uri="{FF2B5EF4-FFF2-40B4-BE49-F238E27FC236}">
                <a16:creationId xmlns:a16="http://schemas.microsoft.com/office/drawing/2014/main" id="{9261F49C-0CFD-4753-BCB5-40B5D807DE6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32" t="-2"/>
          <a:stretch/>
        </p:blipFill>
        <p:spPr>
          <a:xfrm>
            <a:off x="0" y="842963"/>
            <a:ext cx="9144000" cy="3889375"/>
          </a:xfrm>
          <a:prstGeom prst="rect">
            <a:avLst/>
          </a:prstGeom>
        </p:spPr>
      </p:pic>
      <p:sp>
        <p:nvSpPr>
          <p:cNvPr id="18" name="Plassholder for tekst 2"/>
          <p:cNvSpPr>
            <a:spLocks noGrp="1"/>
          </p:cNvSpPr>
          <p:nvPr>
            <p:ph type="body" sz="quarter" idx="13" hasCustomPrompt="1"/>
          </p:nvPr>
        </p:nvSpPr>
        <p:spPr>
          <a:xfrm>
            <a:off x="539750" y="1419225"/>
            <a:ext cx="1292672" cy="958476"/>
          </a:xfrm>
        </p:spPr>
        <p:txBody>
          <a:bodyPr>
            <a:noAutofit/>
          </a:bodyPr>
          <a:lstStyle>
            <a:lvl1pPr marL="0" indent="0" algn="r">
              <a:buNone/>
              <a:defRPr sz="4600" b="1"/>
            </a:lvl1pPr>
          </a:lstStyle>
          <a:p>
            <a:pPr lvl="0"/>
            <a:r>
              <a:rPr lang="nb-NO" dirty="0"/>
              <a:t>##</a:t>
            </a:r>
            <a:endParaRPr lang="en-GB" dirty="0"/>
          </a:p>
        </p:txBody>
      </p:sp>
      <p:sp>
        <p:nvSpPr>
          <p:cNvPr id="19" name="Plassholder for tekst 11"/>
          <p:cNvSpPr>
            <a:spLocks noGrp="1"/>
          </p:cNvSpPr>
          <p:nvPr>
            <p:ph type="body" sz="quarter" idx="14" hasCustomPrompt="1"/>
          </p:nvPr>
        </p:nvSpPr>
        <p:spPr>
          <a:xfrm>
            <a:off x="2832263" y="1747284"/>
            <a:ext cx="5771987" cy="2280131"/>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Skilleark – rediger for å legge til tekst</a:t>
            </a:r>
            <a:endParaRPr lang="en-GB" dirty="0"/>
          </a:p>
        </p:txBody>
      </p:sp>
      <p:sp>
        <p:nvSpPr>
          <p:cNvPr id="9" name="Plassholder for bunntekst 4">
            <a:extLst>
              <a:ext uri="{FF2B5EF4-FFF2-40B4-BE49-F238E27FC236}">
                <a16:creationId xmlns:a16="http://schemas.microsoft.com/office/drawing/2014/main" id="{7DA3A926-1858-4C17-9421-A89F644E8A0B}"/>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FFEB062-5CF6-4893-81AF-50D90313009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68C07AA5-9821-49B8-BBDF-0349A12CFE1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2000"/>
            </a:lvl1pPr>
          </a:lstStyle>
          <a:p>
            <a:r>
              <a:rPr lang="nb-NO"/>
              <a:t>Klikk for å redigere tittelstil</a:t>
            </a:r>
            <a:endParaRPr lang="en-GB" dirty="0"/>
          </a:p>
        </p:txBody>
      </p:sp>
      <p:sp>
        <p:nvSpPr>
          <p:cNvPr id="3" name="Plassholder for innhold 2"/>
          <p:cNvSpPr>
            <a:spLocks noGrp="1"/>
          </p:cNvSpPr>
          <p:nvPr>
            <p:ph idx="1" hasCustomPrompt="1"/>
          </p:nvPr>
        </p:nvSpPr>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7" name="Plassholder for bunntekst 4">
            <a:extLst>
              <a:ext uri="{FF2B5EF4-FFF2-40B4-BE49-F238E27FC236}">
                <a16:creationId xmlns:a16="http://schemas.microsoft.com/office/drawing/2014/main" id="{9C1B81C0-98B5-48B7-973D-C1D513F21F5D}"/>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67341BB9-DDCE-4A58-A817-2399063DC8B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28F03B5C-FC7A-4846-86FD-418F40C41590}"/>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extLst>
      <p:ext uri="{BB962C8B-B14F-4D97-AF65-F5344CB8AC3E}">
        <p14:creationId xmlns:p14="http://schemas.microsoft.com/office/powerpoint/2010/main" val="593413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Standard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3624"/>
            <a:ext cx="8064500" cy="576262"/>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8064236" cy="316865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1_Standard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3624"/>
            <a:ext cx="8064500" cy="576262"/>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8064236" cy="316865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extLst>
      <p:ext uri="{BB962C8B-B14F-4D97-AF65-F5344CB8AC3E}">
        <p14:creationId xmlns:p14="http://schemas.microsoft.com/office/powerpoint/2010/main" val="4031980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49221"/>
            <a:ext cx="8064500" cy="570533"/>
          </a:xfrm>
        </p:spPr>
        <p:txBody>
          <a:bodyPr>
            <a:normAutofit/>
          </a:bodyPr>
          <a:lstStyle>
            <a:lvl1pPr>
              <a:defRPr sz="2000"/>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3887788" cy="3168650"/>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24040" y="1563687"/>
            <a:ext cx="3887788" cy="3168651"/>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10" name="Plassholder for bunntekst 4">
            <a:extLst>
              <a:ext uri="{FF2B5EF4-FFF2-40B4-BE49-F238E27FC236}">
                <a16:creationId xmlns:a16="http://schemas.microsoft.com/office/drawing/2014/main" id="{35721DF1-7A8B-478E-A6C9-03A5422F027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88A508FC-05D2-4D67-80E3-3B4BBA89567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889AF121-C760-4D26-9E4A-00588836597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andard to-spalter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4917"/>
            <a:ext cx="8064500" cy="578618"/>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6966" y="1569002"/>
            <a:ext cx="3890572"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16463" y="1569002"/>
            <a:ext cx="3887787"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rside – sjek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6B18EBB-386A-42B3-AC2B-B74A38A616D0}"/>
              </a:ext>
            </a:extLst>
          </p:cNvPr>
          <p:cNvSpPr/>
          <p:nvPr userDrawn="1"/>
        </p:nvSpPr>
        <p:spPr>
          <a:xfrm>
            <a:off x="7488437" y="900054"/>
            <a:ext cx="1655563" cy="38322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p:cNvPicPr>
            <a:picLocks noChangeAspect="1"/>
          </p:cNvPicPr>
          <p:nvPr userDrawn="1"/>
        </p:nvPicPr>
        <p:blipFill rotWithShape="1">
          <a:blip r:embed="rId2"/>
          <a:srcRect t="22108"/>
          <a:stretch/>
        </p:blipFill>
        <p:spPr>
          <a:xfrm>
            <a:off x="1" y="843756"/>
            <a:ext cx="7488436" cy="3888582"/>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3" y="843756"/>
            <a:ext cx="9144001" cy="3888581"/>
          </a:xfrm>
          <a:prstGeom prst="rect">
            <a:avLst/>
          </a:prstGeom>
          <a:gradFill flip="none" rotWithShape="1">
            <a:gsLst>
              <a:gs pos="0">
                <a:schemeClr val="tx1">
                  <a:alpha val="7000"/>
                  <a:lumMod val="0"/>
                </a:schemeClr>
              </a:gs>
              <a:gs pos="35000">
                <a:schemeClr val="tx1">
                  <a:lumMod val="0"/>
                  <a:alpha val="0"/>
                </a:schemeClr>
              </a:gs>
              <a:gs pos="56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ktangel 12">
            <a:extLst>
              <a:ext uri="{FF2B5EF4-FFF2-40B4-BE49-F238E27FC236}">
                <a16:creationId xmlns:a16="http://schemas.microsoft.com/office/drawing/2014/main" id="{BC7121A9-E84A-4726-A02D-C87FD60E1A3B}"/>
              </a:ext>
            </a:extLst>
          </p:cNvPr>
          <p:cNvSpPr/>
          <p:nvPr userDrawn="1"/>
        </p:nvSpPr>
        <p:spPr>
          <a:xfrm rot="10800000">
            <a:off x="-4" y="843756"/>
            <a:ext cx="9144001" cy="3888582"/>
          </a:xfrm>
          <a:prstGeom prst="rect">
            <a:avLst/>
          </a:prstGeom>
          <a:gradFill flip="none" rotWithShape="1">
            <a:gsLst>
              <a:gs pos="0">
                <a:schemeClr val="tx1">
                  <a:alpha val="7000"/>
                  <a:lumMod val="0"/>
                </a:schemeClr>
              </a:gs>
              <a:gs pos="35000">
                <a:schemeClr val="tx1">
                  <a:lumMod val="0"/>
                  <a:alpha val="0"/>
                </a:schemeClr>
              </a:gs>
              <a:gs pos="4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wrap="square">
            <a:normAutofit/>
          </a:bodyPr>
          <a:lstStyle>
            <a:lvl1pPr marL="0" indent="0" algn="r">
              <a:buNone/>
              <a:defRPr sz="1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AC80BDF2-EFDD-477E-8E6D-732036B40807}"/>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341869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tandard to-spalter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4917"/>
            <a:ext cx="8064500" cy="578618"/>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6966" y="1569002"/>
            <a:ext cx="3890572"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16463" y="1569002"/>
            <a:ext cx="3887787"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extLst>
      <p:ext uri="{BB962C8B-B14F-4D97-AF65-F5344CB8AC3E}">
        <p14:creationId xmlns:p14="http://schemas.microsoft.com/office/powerpoint/2010/main" val="1572640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8064500" cy="579600"/>
          </a:xfrm>
        </p:spPr>
        <p:txBody>
          <a:bodyPr/>
          <a:lstStyle/>
          <a:p>
            <a:r>
              <a:rPr lang="nb-NO"/>
              <a:t>Klikk for å redigere tittelstil</a:t>
            </a:r>
            <a:endParaRPr lang="en-GB" dirty="0"/>
          </a:p>
        </p:txBody>
      </p:sp>
      <p:sp>
        <p:nvSpPr>
          <p:cNvPr id="13" name="Plassholder for bunntekst 4">
            <a:extLst>
              <a:ext uri="{FF2B5EF4-FFF2-40B4-BE49-F238E27FC236}">
                <a16:creationId xmlns:a16="http://schemas.microsoft.com/office/drawing/2014/main" id="{69EDFFDD-D0ED-47EB-999B-BBA6D6F6565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E78C325C-A7D5-486F-86DF-4184D5FF463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DAB769AD-7851-4B26-B3B3-6AE6BCB3E51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57561"/>
            <a:ext cx="8064500" cy="562193"/>
          </a:xfrm>
        </p:spPr>
        <p:txBody>
          <a:bodyPr>
            <a:normAutofit/>
          </a:bodyPr>
          <a:lstStyle>
            <a:lvl1pPr>
              <a:defRPr sz="2000">
                <a:solidFill>
                  <a:schemeClr val="bg1"/>
                </a:solidFill>
              </a:defRPr>
            </a:lvl1pPr>
          </a:lstStyle>
          <a:p>
            <a:r>
              <a:rPr lang="nb-NO"/>
              <a:t>Klikk for å redigere tittelstil</a:t>
            </a:r>
            <a:endParaRPr lang="en-GB" dirty="0"/>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tel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57561"/>
            <a:ext cx="8064500" cy="562193"/>
          </a:xfrm>
        </p:spPr>
        <p:txBody>
          <a:bodyPr>
            <a:normAutofit/>
          </a:bodyPr>
          <a:lstStyle>
            <a:lvl1pPr>
              <a:defRPr sz="2000">
                <a:solidFill>
                  <a:schemeClr val="bg1"/>
                </a:solidFill>
              </a:defRPr>
            </a:lvl1pPr>
          </a:lstStyle>
          <a:p>
            <a:r>
              <a:rPr lang="nb-NO"/>
              <a:t>Klikk for å redigere tittelstil</a:t>
            </a:r>
            <a:endParaRPr lang="en-GB" dirty="0"/>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extLst>
      <p:ext uri="{BB962C8B-B14F-4D97-AF65-F5344CB8AC3E}">
        <p14:creationId xmlns:p14="http://schemas.microsoft.com/office/powerpoint/2010/main" val="3729583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7" name="Plassholder for bunntekst 4">
            <a:extLst>
              <a:ext uri="{FF2B5EF4-FFF2-40B4-BE49-F238E27FC236}">
                <a16:creationId xmlns:a16="http://schemas.microsoft.com/office/drawing/2014/main" id="{F473EDF2-4BF9-4CD1-A6FD-2936C2626AB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3FB8C90B-5C36-46B6-9FB6-3B5F161FF71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993C6054-B029-4798-9DD3-2A6E990AFCA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om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om (mørk)">
    <p:bg>
      <p:bgPr>
        <a:solidFill>
          <a:schemeClr val="tx1"/>
        </a:soli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extLst>
      <p:ext uri="{BB962C8B-B14F-4D97-AF65-F5344CB8AC3E}">
        <p14:creationId xmlns:p14="http://schemas.microsoft.com/office/powerpoint/2010/main" val="2728782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1" y="842963"/>
            <a:ext cx="9143999" cy="3889376"/>
          </a:xfrm>
          <a:prstGeom prst="rect">
            <a:avLst/>
          </a:prstGeom>
          <a:solidFill>
            <a:schemeClr val="bg2"/>
          </a:solidFill>
        </p:spPr>
        <p:txBody>
          <a:bodyPr/>
          <a:lstStyle>
            <a:lvl1pPr marL="0" indent="0" algn="ctr">
              <a:buNone/>
              <a:defRPr>
                <a:solidFill>
                  <a:schemeClr val="tx1"/>
                </a:solidFill>
              </a:defRPr>
            </a:lvl1pPr>
          </a:lstStyle>
          <a:p>
            <a:r>
              <a:rPr lang="nb-NO" noProof="0"/>
              <a:t>Klikk på ikonet for å legge til et bilde</a:t>
            </a:r>
            <a:endParaRPr lang="nb-NO" noProof="0" dirty="0"/>
          </a:p>
        </p:txBody>
      </p:sp>
      <p:sp>
        <p:nvSpPr>
          <p:cNvPr id="8" name="Title 1"/>
          <p:cNvSpPr>
            <a:spLocks noGrp="1"/>
          </p:cNvSpPr>
          <p:nvPr>
            <p:ph type="title" hasCustomPrompt="1"/>
          </p:nvPr>
        </p:nvSpPr>
        <p:spPr>
          <a:xfrm>
            <a:off x="-1" y="1419225"/>
            <a:ext cx="9144001" cy="864526"/>
          </a:xfrm>
          <a:prstGeom prst="rect">
            <a:avLst/>
          </a:prstGeom>
          <a:noFill/>
        </p:spPr>
        <p:txBody>
          <a:bodyPr wrap="square" tIns="360000" bIns="360000" anchor="ctr">
            <a:noAutofit/>
          </a:bodyPr>
          <a:lstStyle>
            <a:lvl1pPr algn="ctr">
              <a:defRPr sz="2000" b="1" baseline="0">
                <a:solidFill>
                  <a:schemeClr val="tx1"/>
                </a:solidFill>
              </a:defRPr>
            </a:lvl1pPr>
          </a:lstStyle>
          <a:p>
            <a:r>
              <a:rPr lang="nb-NO" noProof="0" dirty="0"/>
              <a:t>Rediger for å legge til tekst</a:t>
            </a:r>
          </a:p>
        </p:txBody>
      </p:sp>
      <p:sp>
        <p:nvSpPr>
          <p:cNvPr id="12" name="Plassholder for bunntekst 4">
            <a:extLst>
              <a:ext uri="{FF2B5EF4-FFF2-40B4-BE49-F238E27FC236}">
                <a16:creationId xmlns:a16="http://schemas.microsoft.com/office/drawing/2014/main" id="{ABF2C42B-D4FB-4975-8F0D-BFC309176E4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96095BD4-5691-4E16-A5E0-1560CCD4983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F606A52-D097-40B7-A6B0-B247912908E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116011" y="1419225"/>
            <a:ext cx="6907755" cy="1728523"/>
          </a:xfrm>
        </p:spPr>
        <p:txBody>
          <a:bodyPr anchor="b" anchorCtr="0">
            <a:normAutofit/>
          </a:bodyPr>
          <a:lstStyle>
            <a:lvl1pPr marL="0" indent="0" algn="ctr">
              <a:lnSpc>
                <a:spcPct val="100000"/>
              </a:lnSpc>
              <a:buNone/>
              <a:defRPr sz="2000" b="1"/>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116011" y="3435747"/>
            <a:ext cx="6911977" cy="864790"/>
          </a:xfrm>
        </p:spPr>
        <p:txBody>
          <a:bodyPr>
            <a:normAutofit/>
          </a:bodyPr>
          <a:lstStyle>
            <a:lvl1pPr marL="0" indent="0" algn="ctr">
              <a:buNone/>
              <a:defRPr sz="1100"/>
            </a:lvl1pPr>
          </a:lstStyle>
          <a:p>
            <a:pPr lvl="0"/>
            <a:r>
              <a:rPr lang="nb-NO" dirty="0"/>
              <a:t>Rediger for å legge kilde</a:t>
            </a:r>
            <a:endParaRPr lang="en-GB" dirty="0"/>
          </a:p>
        </p:txBody>
      </p:sp>
      <p:sp>
        <p:nvSpPr>
          <p:cNvPr id="13" name="Plassholder for bunntekst 4">
            <a:extLst>
              <a:ext uri="{FF2B5EF4-FFF2-40B4-BE49-F238E27FC236}">
                <a16:creationId xmlns:a16="http://schemas.microsoft.com/office/drawing/2014/main" id="{B6F6A0A0-65AB-42AE-84E7-C90B128E820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F417AF7F-8319-4BA6-92F1-109CDAC2B995}"/>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6CF08D2B-9038-4DB2-86B1-659E76809AB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tat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1419225"/>
            <a:ext cx="6907755" cy="1751013"/>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3387952"/>
            <a:ext cx="6911977" cy="912585"/>
          </a:xfrm>
        </p:spPr>
        <p:txBody>
          <a:bodyPr>
            <a:normAutofit/>
          </a:bodyPr>
          <a:lstStyle>
            <a:lvl1pPr marL="0" indent="0" algn="ctr">
              <a:buNone/>
              <a:defRPr sz="1100">
                <a:solidFill>
                  <a:schemeClr val="bg1"/>
                </a:solidFill>
              </a:defRPr>
            </a:lvl1pPr>
          </a:lstStyle>
          <a:p>
            <a:pPr lvl="0"/>
            <a:r>
              <a:rPr lang="nb-NO" dirty="0"/>
              <a:t>Rediger for å legge kilde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orside – kommunikasjo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6011995" y="896445"/>
            <a:ext cx="3132004" cy="3828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51982"/>
          <a:stretch/>
        </p:blipFill>
        <p:spPr>
          <a:xfrm>
            <a:off x="268" y="843756"/>
            <a:ext cx="9144000" cy="3888582"/>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268"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BF965F58-FC59-4F68-AA80-292CD955CA9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762158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itat (mørk)">
    <p:bg>
      <p:bgPr>
        <a:solidFill>
          <a:schemeClr val="tx1"/>
        </a:soli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1419225"/>
            <a:ext cx="6907755" cy="1751013"/>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3387952"/>
            <a:ext cx="6911977" cy="912585"/>
          </a:xfrm>
        </p:spPr>
        <p:txBody>
          <a:bodyPr>
            <a:normAutofit/>
          </a:bodyPr>
          <a:lstStyle>
            <a:lvl1pPr marL="0" indent="0" algn="ctr">
              <a:buNone/>
              <a:defRPr sz="1100">
                <a:solidFill>
                  <a:schemeClr val="bg1"/>
                </a:solidFill>
              </a:defRPr>
            </a:lvl1pPr>
          </a:lstStyle>
          <a:p>
            <a:pPr lvl="0"/>
            <a:r>
              <a:rPr lang="nb-NO" dirty="0"/>
              <a:t>Rediger for å legge kilde</a:t>
            </a:r>
            <a:endParaRPr lang="en-GB" dirty="0"/>
          </a:p>
        </p:txBody>
      </p:sp>
    </p:spTree>
    <p:extLst>
      <p:ext uri="{BB962C8B-B14F-4D97-AF65-F5344CB8AC3E}">
        <p14:creationId xmlns:p14="http://schemas.microsoft.com/office/powerpoint/2010/main" val="3791251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39625"/>
            <a:ext cx="4032250" cy="579600"/>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0"/>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889375"/>
          </a:xfrm>
          <a:solidFill>
            <a:schemeClr val="bg2"/>
          </a:solidFill>
        </p:spPr>
        <p:txBody>
          <a:bodyPr/>
          <a:lstStyle>
            <a:lvl1pPr marL="0" indent="0" algn="ctr">
              <a:buNone/>
              <a:defRPr/>
            </a:lvl1pPr>
          </a:lstStyle>
          <a:p>
            <a:r>
              <a:rPr lang="nb-NO"/>
              <a:t>Klikk på ikonet for å legge til et bilde</a:t>
            </a:r>
            <a:endParaRPr lang="en-GB" dirty="0"/>
          </a:p>
        </p:txBody>
      </p:sp>
      <p:sp>
        <p:nvSpPr>
          <p:cNvPr id="12" name="Plassholder for bunntekst 4">
            <a:extLst>
              <a:ext uri="{FF2B5EF4-FFF2-40B4-BE49-F238E27FC236}">
                <a16:creationId xmlns:a16="http://schemas.microsoft.com/office/drawing/2014/main" id="{443BAC51-CF2C-4B04-8714-60D456195D4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F29601FA-15DB-4C06-BDB2-64B49EC0CD8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44C63A2-338A-49BD-B307-EA96B646DA8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ekst + bilde A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4032250" cy="576791"/>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ekst + bilde A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4032250" cy="576791"/>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extLst>
      <p:ext uri="{BB962C8B-B14F-4D97-AF65-F5344CB8AC3E}">
        <p14:creationId xmlns:p14="http://schemas.microsoft.com/office/powerpoint/2010/main" val="1563448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4572000" cy="3889375"/>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4" y="842964"/>
            <a:ext cx="3887786" cy="576262"/>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8"/>
            <a:ext cx="3887786" cy="3168651"/>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9" name="Plassholder for bunntekst 4">
            <a:extLst>
              <a:ext uri="{FF2B5EF4-FFF2-40B4-BE49-F238E27FC236}">
                <a16:creationId xmlns:a16="http://schemas.microsoft.com/office/drawing/2014/main" id="{D5D91E06-BA4E-4DD5-8AFE-E7A545481769}"/>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C96C1E0-3252-4DE0-B0EF-BAF88CC8D67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A10DAD3B-83C7-44E8-9FCB-C60504B3D34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kst + bilde B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39625"/>
            <a:ext cx="4572000" cy="3927638"/>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3" y="839625"/>
            <a:ext cx="3887787" cy="579600"/>
          </a:xfrm>
        </p:spPr>
        <p:txBody>
          <a:bodyPr>
            <a:normAutofit/>
          </a:bodyPr>
          <a:lstStyle>
            <a:lvl1pPr>
              <a:defRPr sz="18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9"/>
            <a:ext cx="3887786" cy="316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ekst + bilde B (mørk)">
    <p:bg>
      <p:bgPr>
        <a:solidFill>
          <a:schemeClr val="tx1"/>
        </a:soli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39625"/>
            <a:ext cx="4572000" cy="3927638"/>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3" y="839625"/>
            <a:ext cx="3887787" cy="579600"/>
          </a:xfrm>
        </p:spPr>
        <p:txBody>
          <a:bodyPr>
            <a:normAutofit/>
          </a:bodyPr>
          <a:lstStyle>
            <a:lvl1pPr>
              <a:defRPr sz="18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9"/>
            <a:ext cx="3887786" cy="316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extLst>
      <p:ext uri="{BB962C8B-B14F-4D97-AF65-F5344CB8AC3E}">
        <p14:creationId xmlns:p14="http://schemas.microsoft.com/office/powerpoint/2010/main" val="1896730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4716463" y="842963"/>
            <a:ext cx="4427537" cy="3475988"/>
          </a:xfrm>
          <a:solidFill>
            <a:schemeClr val="accent5"/>
          </a:solidFill>
        </p:spPr>
        <p:txBody>
          <a:bodyPr lIns="216000" tIns="180000" rIns="576000" bIns="144000"/>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1"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die + tekstboks gradering">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gradFill>
            <a:gsLst>
              <a:gs pos="0">
                <a:schemeClr val="tx1"/>
              </a:gs>
              <a:gs pos="100000">
                <a:srgbClr val="0D2D4C"/>
              </a:gs>
            </a:gsLst>
            <a:lin ang="0" scaled="0"/>
          </a:gradFill>
        </p:spPr>
        <p:txBody>
          <a:bodyPr vert="horz" lIns="216000" tIns="216000" rIns="576000" bIns="144000" rtlCol="0">
            <a:normAutofit fontScale="25000" lnSpcReduction="20000"/>
          </a:bodyPr>
          <a:lstStyle/>
          <a:p>
            <a:pPr marL="144000" lvl="0" indent="-144000" defTabSz="914400" eaLnBrk="1" latinLnBrk="0" hangingPunct="1">
              <a:lnSpc>
                <a:spcPct val="100000"/>
              </a:lnSpc>
              <a:spcBef>
                <a:spcPts val="1000"/>
              </a:spcBef>
              <a:buFont typeface="Arial"/>
              <a:buChar char="•"/>
            </a:pPr>
            <a:endParaRPr lang="en-GB" sz="1700">
              <a:solidFill>
                <a:schemeClr val="bg1"/>
              </a:solidFill>
              <a:latin typeface="Verdana" charset="0"/>
              <a:ea typeface="Verdana" charset="0"/>
            </a:endParaRPr>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4716463" y="842963"/>
            <a:ext cx="4427537" cy="3475988"/>
          </a:xfrm>
          <a:gradFill>
            <a:gsLst>
              <a:gs pos="0">
                <a:schemeClr val="tx1"/>
              </a:gs>
              <a:gs pos="100000">
                <a:srgbClr val="0D2D4C"/>
              </a:gs>
            </a:gsLst>
            <a:lin ang="0" scaled="0"/>
          </a:gra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3"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2687912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die + tekstboks sort">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2"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
        <p:nvSpPr>
          <p:cNvPr id="9" name="Plassholder for innhold 2">
            <a:extLst>
              <a:ext uri="{FF2B5EF4-FFF2-40B4-BE49-F238E27FC236}">
                <a16:creationId xmlns:a16="http://schemas.microsoft.com/office/drawing/2014/main" id="{ACF2B6F9-2416-46EF-B973-5F7B5B2CFD54}"/>
              </a:ext>
            </a:extLst>
          </p:cNvPr>
          <p:cNvSpPr>
            <a:spLocks noGrp="1"/>
          </p:cNvSpPr>
          <p:nvPr>
            <p:ph idx="1" hasCustomPrompt="1"/>
          </p:nvPr>
        </p:nvSpPr>
        <p:spPr>
          <a:xfrm>
            <a:off x="4716463" y="842963"/>
            <a:ext cx="4427537" cy="3475988"/>
          </a:xfrm>
          <a:solidFill>
            <a:schemeClr val="tx1"/>
          </a:soli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17339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Forside – peng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6011995" y="896445"/>
            <a:ext cx="3132004" cy="3828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7639"/>
          <a:stretch/>
        </p:blipFill>
        <p:spPr>
          <a:xfrm>
            <a:off x="0" y="843756"/>
            <a:ext cx="9143999" cy="3888582"/>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1" y="842955"/>
            <a:ext cx="9144000" cy="3889380"/>
          </a:xfrm>
          <a:prstGeom prst="rect">
            <a:avLst/>
          </a:prstGeom>
          <a:gradFill flip="none" rotWithShape="1">
            <a:gsLst>
              <a:gs pos="39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5DB8E981-608B-4F5A-A9B1-5115DEE6ED77}"/>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547841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vedpoeng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539750" y="4877806"/>
            <a:ext cx="6907755" cy="133715"/>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21.09.2022</a:t>
            </a:fld>
            <a:endParaRPr lang="en-GB" dirty="0"/>
          </a:p>
        </p:txBody>
      </p:sp>
      <p:sp>
        <p:nvSpPr>
          <p:cNvPr id="24" name="Plassholder for tekst 26">
            <a:extLst>
              <a:ext uri="{FF2B5EF4-FFF2-40B4-BE49-F238E27FC236}">
                <a16:creationId xmlns:a16="http://schemas.microsoft.com/office/drawing/2014/main" id="{77A04AD1-0290-43A7-8525-94B36A3E9D0D}"/>
              </a:ext>
            </a:extLst>
          </p:cNvPr>
          <p:cNvSpPr>
            <a:spLocks noGrp="1"/>
          </p:cNvSpPr>
          <p:nvPr>
            <p:ph type="body" sz="quarter" idx="14" hasCustomPrompt="1"/>
          </p:nvPr>
        </p:nvSpPr>
        <p:spPr>
          <a:xfrm>
            <a:off x="859102" y="1903348"/>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25" name="Plassholder for tekst 7">
            <a:extLst>
              <a:ext uri="{FF2B5EF4-FFF2-40B4-BE49-F238E27FC236}">
                <a16:creationId xmlns:a16="http://schemas.microsoft.com/office/drawing/2014/main" id="{5B45E2F8-10BB-4CE2-BFCD-5E734C8C4B89}"/>
              </a:ext>
            </a:extLst>
          </p:cNvPr>
          <p:cNvSpPr>
            <a:spLocks noGrp="1"/>
          </p:cNvSpPr>
          <p:nvPr>
            <p:ph type="body" sz="quarter" idx="22" hasCustomPrompt="1"/>
          </p:nvPr>
        </p:nvSpPr>
        <p:spPr>
          <a:xfrm>
            <a:off x="1641636" y="1736806"/>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26" name="Plassholder for tekst 28">
            <a:extLst>
              <a:ext uri="{FF2B5EF4-FFF2-40B4-BE49-F238E27FC236}">
                <a16:creationId xmlns:a16="http://schemas.microsoft.com/office/drawing/2014/main" id="{ECA7A695-D1CC-49F0-A2E7-3A73F80B6867}"/>
              </a:ext>
            </a:extLst>
          </p:cNvPr>
          <p:cNvSpPr>
            <a:spLocks noGrp="1" noChangeAspect="1"/>
          </p:cNvSpPr>
          <p:nvPr>
            <p:ph type="body" sz="quarter" idx="15" hasCustomPrompt="1"/>
          </p:nvPr>
        </p:nvSpPr>
        <p:spPr>
          <a:xfrm>
            <a:off x="540014" y="2123898"/>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540014" y="4479659"/>
            <a:ext cx="8063728" cy="261016"/>
          </a:xfrm>
          <a:solidFill>
            <a:schemeClr val="tx2">
              <a:lumMod val="75000"/>
            </a:schemeClr>
          </a:solidFill>
        </p:spPr>
        <p:txBody>
          <a:bodyPr anchor="ctr">
            <a:noAutofit/>
          </a:bodyPr>
          <a:lstStyle>
            <a:lvl1pPr marL="0" indent="0" algn="ctr">
              <a:buNone/>
              <a:defRPr sz="1000"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2" name="Plassholder for tekst 26">
            <a:extLst>
              <a:ext uri="{FF2B5EF4-FFF2-40B4-BE49-F238E27FC236}">
                <a16:creationId xmlns:a16="http://schemas.microsoft.com/office/drawing/2014/main" id="{7B92C022-2569-483E-8FE1-0B1E181A0B76}"/>
              </a:ext>
            </a:extLst>
          </p:cNvPr>
          <p:cNvSpPr>
            <a:spLocks noGrp="1"/>
          </p:cNvSpPr>
          <p:nvPr>
            <p:ph type="body" sz="quarter" idx="23" hasCustomPrompt="1"/>
          </p:nvPr>
        </p:nvSpPr>
        <p:spPr>
          <a:xfrm>
            <a:off x="859102" y="3256299"/>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3" name="Plassholder for tekst 7">
            <a:extLst>
              <a:ext uri="{FF2B5EF4-FFF2-40B4-BE49-F238E27FC236}">
                <a16:creationId xmlns:a16="http://schemas.microsoft.com/office/drawing/2014/main" id="{6AA1B206-E9A0-4A13-AB9F-7AF85E28A3C6}"/>
              </a:ext>
            </a:extLst>
          </p:cNvPr>
          <p:cNvSpPr>
            <a:spLocks noGrp="1"/>
          </p:cNvSpPr>
          <p:nvPr>
            <p:ph type="body" sz="quarter" idx="24" hasCustomPrompt="1"/>
          </p:nvPr>
        </p:nvSpPr>
        <p:spPr>
          <a:xfrm>
            <a:off x="1641636" y="3089757"/>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4" name="Plassholder for tekst 28">
            <a:extLst>
              <a:ext uri="{FF2B5EF4-FFF2-40B4-BE49-F238E27FC236}">
                <a16:creationId xmlns:a16="http://schemas.microsoft.com/office/drawing/2014/main" id="{002BCA0A-AF03-4C65-87C1-44FF7875F243}"/>
              </a:ext>
            </a:extLst>
          </p:cNvPr>
          <p:cNvSpPr>
            <a:spLocks noGrp="1" noChangeAspect="1"/>
          </p:cNvSpPr>
          <p:nvPr>
            <p:ph type="body" sz="quarter" idx="25" hasCustomPrompt="1"/>
          </p:nvPr>
        </p:nvSpPr>
        <p:spPr>
          <a:xfrm>
            <a:off x="540014" y="3476849"/>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5035550" y="1903348"/>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6" name="Plassholder for tekst 7">
            <a:extLst>
              <a:ext uri="{FF2B5EF4-FFF2-40B4-BE49-F238E27FC236}">
                <a16:creationId xmlns:a16="http://schemas.microsoft.com/office/drawing/2014/main" id="{12484CCD-EB33-4C8F-BAF9-E0245121F616}"/>
              </a:ext>
            </a:extLst>
          </p:cNvPr>
          <p:cNvSpPr>
            <a:spLocks noGrp="1"/>
          </p:cNvSpPr>
          <p:nvPr>
            <p:ph type="body" sz="quarter" idx="27" hasCustomPrompt="1"/>
          </p:nvPr>
        </p:nvSpPr>
        <p:spPr>
          <a:xfrm>
            <a:off x="5818084" y="1736806"/>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4716462" y="2123898"/>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8" name="Plassholder for tekst 26">
            <a:extLst>
              <a:ext uri="{FF2B5EF4-FFF2-40B4-BE49-F238E27FC236}">
                <a16:creationId xmlns:a16="http://schemas.microsoft.com/office/drawing/2014/main" id="{6D4338B0-6264-4EE8-8A2E-BC50F71BADD5}"/>
              </a:ext>
            </a:extLst>
          </p:cNvPr>
          <p:cNvSpPr>
            <a:spLocks noGrp="1"/>
          </p:cNvSpPr>
          <p:nvPr>
            <p:ph type="body" sz="quarter" idx="29" hasCustomPrompt="1"/>
          </p:nvPr>
        </p:nvSpPr>
        <p:spPr>
          <a:xfrm>
            <a:off x="5035550" y="3256299"/>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9" name="Plassholder for tekst 7">
            <a:extLst>
              <a:ext uri="{FF2B5EF4-FFF2-40B4-BE49-F238E27FC236}">
                <a16:creationId xmlns:a16="http://schemas.microsoft.com/office/drawing/2014/main" id="{AC452DE4-1DAD-4BAF-8E61-10932F2254C8}"/>
              </a:ext>
            </a:extLst>
          </p:cNvPr>
          <p:cNvSpPr>
            <a:spLocks noGrp="1"/>
          </p:cNvSpPr>
          <p:nvPr>
            <p:ph type="body" sz="quarter" idx="30" hasCustomPrompt="1"/>
          </p:nvPr>
        </p:nvSpPr>
        <p:spPr>
          <a:xfrm>
            <a:off x="5818084" y="3089757"/>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70" name="Plassholder for tekst 28">
            <a:extLst>
              <a:ext uri="{FF2B5EF4-FFF2-40B4-BE49-F238E27FC236}">
                <a16:creationId xmlns:a16="http://schemas.microsoft.com/office/drawing/2014/main" id="{D6063829-4F80-4540-906C-B68FC01ABCFF}"/>
              </a:ext>
            </a:extLst>
          </p:cNvPr>
          <p:cNvSpPr>
            <a:spLocks noGrp="1" noChangeAspect="1"/>
          </p:cNvSpPr>
          <p:nvPr>
            <p:ph type="body" sz="quarter" idx="31" hasCustomPrompt="1"/>
          </p:nvPr>
        </p:nvSpPr>
        <p:spPr>
          <a:xfrm>
            <a:off x="4716462" y="3476849"/>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Tree>
    <p:extLst>
      <p:ext uri="{BB962C8B-B14F-4D97-AF65-F5344CB8AC3E}">
        <p14:creationId xmlns:p14="http://schemas.microsoft.com/office/powerpoint/2010/main" val="667393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ovedpoeng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539750" y="4877806"/>
            <a:ext cx="6907755" cy="133715"/>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21.09.2022</a:t>
            </a:fld>
            <a:endParaRPr lang="en-GB" dirty="0"/>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540014" y="4479659"/>
            <a:ext cx="8063728" cy="261016"/>
          </a:xfrm>
          <a:solidFill>
            <a:schemeClr val="tx2">
              <a:lumMod val="75000"/>
            </a:schemeClr>
          </a:solidFill>
        </p:spPr>
        <p:txBody>
          <a:bodyPr anchor="ctr">
            <a:noAutofit/>
          </a:bodyPr>
          <a:lstStyle>
            <a:lvl1pPr marL="0" indent="0" algn="ctr">
              <a:buNone/>
              <a:defRPr sz="1000"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5723996" y="1572006"/>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1</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5542860" y="1691392"/>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1</a:t>
            </a:r>
          </a:p>
        </p:txBody>
      </p:sp>
      <p:sp>
        <p:nvSpPr>
          <p:cNvPr id="19" name="Plassholder for tekst 26">
            <a:extLst>
              <a:ext uri="{FF2B5EF4-FFF2-40B4-BE49-F238E27FC236}">
                <a16:creationId xmlns:a16="http://schemas.microsoft.com/office/drawing/2014/main" id="{FBE99363-D923-4330-AD3A-798566C21A4B}"/>
              </a:ext>
            </a:extLst>
          </p:cNvPr>
          <p:cNvSpPr>
            <a:spLocks noGrp="1"/>
          </p:cNvSpPr>
          <p:nvPr>
            <p:ph type="body" sz="quarter" idx="29" hasCustomPrompt="1"/>
          </p:nvPr>
        </p:nvSpPr>
        <p:spPr>
          <a:xfrm>
            <a:off x="5723996" y="2267654"/>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2</a:t>
            </a:r>
          </a:p>
        </p:txBody>
      </p:sp>
      <p:sp>
        <p:nvSpPr>
          <p:cNvPr id="20" name="Plassholder for tekst 28">
            <a:extLst>
              <a:ext uri="{FF2B5EF4-FFF2-40B4-BE49-F238E27FC236}">
                <a16:creationId xmlns:a16="http://schemas.microsoft.com/office/drawing/2014/main" id="{9D41440B-AEA9-440A-928A-7F7CB4F7F561}"/>
              </a:ext>
            </a:extLst>
          </p:cNvPr>
          <p:cNvSpPr>
            <a:spLocks noGrp="1" noChangeAspect="1"/>
          </p:cNvSpPr>
          <p:nvPr>
            <p:ph type="body" sz="quarter" idx="30" hasCustomPrompt="1"/>
          </p:nvPr>
        </p:nvSpPr>
        <p:spPr>
          <a:xfrm>
            <a:off x="5542860" y="2387040"/>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2</a:t>
            </a:r>
          </a:p>
        </p:txBody>
      </p:sp>
      <p:sp>
        <p:nvSpPr>
          <p:cNvPr id="21" name="Plassholder for tekst 26">
            <a:extLst>
              <a:ext uri="{FF2B5EF4-FFF2-40B4-BE49-F238E27FC236}">
                <a16:creationId xmlns:a16="http://schemas.microsoft.com/office/drawing/2014/main" id="{2A16A24A-47AE-4624-B970-143AD5C67E73}"/>
              </a:ext>
            </a:extLst>
          </p:cNvPr>
          <p:cNvSpPr>
            <a:spLocks noGrp="1"/>
          </p:cNvSpPr>
          <p:nvPr>
            <p:ph type="body" sz="quarter" idx="31" hasCustomPrompt="1"/>
          </p:nvPr>
        </p:nvSpPr>
        <p:spPr>
          <a:xfrm>
            <a:off x="5723996" y="2967156"/>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3</a:t>
            </a:r>
          </a:p>
        </p:txBody>
      </p:sp>
      <p:sp>
        <p:nvSpPr>
          <p:cNvPr id="22" name="Plassholder for tekst 28">
            <a:extLst>
              <a:ext uri="{FF2B5EF4-FFF2-40B4-BE49-F238E27FC236}">
                <a16:creationId xmlns:a16="http://schemas.microsoft.com/office/drawing/2014/main" id="{319FF6E5-A484-484F-8BD7-A1E802EBDDFE}"/>
              </a:ext>
            </a:extLst>
          </p:cNvPr>
          <p:cNvSpPr>
            <a:spLocks noGrp="1" noChangeAspect="1"/>
          </p:cNvSpPr>
          <p:nvPr>
            <p:ph type="body" sz="quarter" idx="32" hasCustomPrompt="1"/>
          </p:nvPr>
        </p:nvSpPr>
        <p:spPr>
          <a:xfrm>
            <a:off x="5542860" y="3086542"/>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3</a:t>
            </a:r>
          </a:p>
        </p:txBody>
      </p:sp>
      <p:sp>
        <p:nvSpPr>
          <p:cNvPr id="23" name="Plassholder for tekst 26">
            <a:extLst>
              <a:ext uri="{FF2B5EF4-FFF2-40B4-BE49-F238E27FC236}">
                <a16:creationId xmlns:a16="http://schemas.microsoft.com/office/drawing/2014/main" id="{2C818102-C0A7-4447-A307-F3882AB3AF7E}"/>
              </a:ext>
            </a:extLst>
          </p:cNvPr>
          <p:cNvSpPr>
            <a:spLocks noGrp="1"/>
          </p:cNvSpPr>
          <p:nvPr>
            <p:ph type="body" sz="quarter" idx="33" hasCustomPrompt="1"/>
          </p:nvPr>
        </p:nvSpPr>
        <p:spPr>
          <a:xfrm>
            <a:off x="5723996" y="3659519"/>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4</a:t>
            </a:r>
          </a:p>
        </p:txBody>
      </p:sp>
      <p:sp>
        <p:nvSpPr>
          <p:cNvPr id="27" name="Plassholder for tekst 28">
            <a:extLst>
              <a:ext uri="{FF2B5EF4-FFF2-40B4-BE49-F238E27FC236}">
                <a16:creationId xmlns:a16="http://schemas.microsoft.com/office/drawing/2014/main" id="{BB17DF05-293E-466B-9D5F-39B21A9BE981}"/>
              </a:ext>
            </a:extLst>
          </p:cNvPr>
          <p:cNvSpPr>
            <a:spLocks noGrp="1" noChangeAspect="1"/>
          </p:cNvSpPr>
          <p:nvPr>
            <p:ph type="body" sz="quarter" idx="34" hasCustomPrompt="1"/>
          </p:nvPr>
        </p:nvSpPr>
        <p:spPr>
          <a:xfrm>
            <a:off x="5542860" y="3778905"/>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4</a:t>
            </a:r>
          </a:p>
        </p:txBody>
      </p:sp>
      <p:sp>
        <p:nvSpPr>
          <p:cNvPr id="28" name="Likebent trekant 27">
            <a:extLst>
              <a:ext uri="{FF2B5EF4-FFF2-40B4-BE49-F238E27FC236}">
                <a16:creationId xmlns:a16="http://schemas.microsoft.com/office/drawing/2014/main" id="{4303F113-CD92-49B5-81AA-596113DDB7EB}"/>
              </a:ext>
            </a:extLst>
          </p:cNvPr>
          <p:cNvSpPr/>
          <p:nvPr userDrawn="1"/>
        </p:nvSpPr>
        <p:spPr>
          <a:xfrm rot="5400000">
            <a:off x="4656684" y="2795750"/>
            <a:ext cx="1219200" cy="215900"/>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Plassholder for innhold 2">
            <a:extLst>
              <a:ext uri="{FF2B5EF4-FFF2-40B4-BE49-F238E27FC236}">
                <a16:creationId xmlns:a16="http://schemas.microsoft.com/office/drawing/2014/main" id="{3C4E8245-31D9-403B-BCE9-7549AD063A0B}"/>
              </a:ext>
            </a:extLst>
          </p:cNvPr>
          <p:cNvSpPr>
            <a:spLocks noGrp="1"/>
          </p:cNvSpPr>
          <p:nvPr>
            <p:ph idx="17" hasCustomPrompt="1"/>
          </p:nvPr>
        </p:nvSpPr>
        <p:spPr>
          <a:xfrm>
            <a:off x="539750" y="1572006"/>
            <a:ext cx="4618584" cy="2663775"/>
          </a:xfrm>
          <a:noFill/>
          <a:ln w="6350">
            <a:solidFill>
              <a:schemeClr val="tx1"/>
            </a:solidFill>
          </a:ln>
        </p:spPr>
        <p:txBody>
          <a:bodyPr lIns="216000" tIns="180000" rIns="216000" bIns="144000"/>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209455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3 tekstbokser lyseblå">
    <p:spTree>
      <p:nvGrpSpPr>
        <p:cNvPr id="1" name=""/>
        <p:cNvGrpSpPr/>
        <p:nvPr/>
      </p:nvGrpSpPr>
      <p:grpSpPr>
        <a:xfrm>
          <a:off x="0" y="0"/>
          <a:ext cx="0" cy="0"/>
          <a:chOff x="0" y="0"/>
          <a:chExt cx="0" cy="0"/>
        </a:xfrm>
      </p:grpSpPr>
      <p:sp>
        <p:nvSpPr>
          <p:cNvPr id="28" name="Rektangel 27"/>
          <p:cNvSpPr/>
          <p:nvPr userDrawn="1"/>
        </p:nvSpPr>
        <p:spPr>
          <a:xfrm>
            <a:off x="537637" y="4339797"/>
            <a:ext cx="2594367"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3277992" y="4339797"/>
            <a:ext cx="2592248"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6007070" y="4339797"/>
            <a:ext cx="2596916"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6007070" y="853010"/>
            <a:ext cx="2597180" cy="3482310"/>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3277985" y="842963"/>
            <a:ext cx="2592255" cy="3496833"/>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535088" y="844213"/>
            <a:ext cx="2596917" cy="3495583"/>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1186196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3 tekstbokser gradering">
    <p:spTree>
      <p:nvGrpSpPr>
        <p:cNvPr id="1" name=""/>
        <p:cNvGrpSpPr/>
        <p:nvPr/>
      </p:nvGrpSpPr>
      <p:grpSpPr>
        <a:xfrm>
          <a:off x="0" y="0"/>
          <a:ext cx="0" cy="0"/>
          <a:chOff x="0" y="0"/>
          <a:chExt cx="0" cy="0"/>
        </a:xfrm>
      </p:grpSpPr>
      <p:sp>
        <p:nvSpPr>
          <p:cNvPr id="28" name="Rektangel 27"/>
          <p:cNvSpPr/>
          <p:nvPr userDrawn="1"/>
        </p:nvSpPr>
        <p:spPr>
          <a:xfrm>
            <a:off x="537637" y="4339797"/>
            <a:ext cx="2594367" cy="430339"/>
          </a:xfrm>
          <a:prstGeom prst="rect">
            <a:avLst/>
          </a:prstGeom>
          <a:gradFill flip="none" rotWithShape="1">
            <a:gsLst>
              <a:gs pos="0">
                <a:schemeClr val="tx1"/>
              </a:gs>
              <a:gs pos="100000">
                <a:srgbClr val="0D2D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3277992" y="4339797"/>
            <a:ext cx="2592248" cy="430339"/>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6007070" y="4339797"/>
            <a:ext cx="2596916" cy="430339"/>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6007070" y="853010"/>
            <a:ext cx="2597180" cy="3482310"/>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3277985" y="842963"/>
            <a:ext cx="2592255" cy="3496833"/>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535088" y="844213"/>
            <a:ext cx="2596917" cy="3495583"/>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2319160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3 tekstbokser (svart)">
    <p:spTree>
      <p:nvGrpSpPr>
        <p:cNvPr id="1" name=""/>
        <p:cNvGrpSpPr/>
        <p:nvPr/>
      </p:nvGrpSpPr>
      <p:grpSpPr>
        <a:xfrm>
          <a:off x="0" y="0"/>
          <a:ext cx="0" cy="0"/>
          <a:chOff x="0" y="0"/>
          <a:chExt cx="0" cy="0"/>
        </a:xfrm>
      </p:grpSpPr>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16" name="Rektangel 15">
            <a:extLst>
              <a:ext uri="{FF2B5EF4-FFF2-40B4-BE49-F238E27FC236}">
                <a16:creationId xmlns:a16="http://schemas.microsoft.com/office/drawing/2014/main" id="{AA815C70-F95E-44BA-B91C-6F5FC2A11E54}"/>
              </a:ext>
            </a:extLst>
          </p:cNvPr>
          <p:cNvSpPr/>
          <p:nvPr userDrawn="1"/>
        </p:nvSpPr>
        <p:spPr>
          <a:xfrm>
            <a:off x="537637" y="4339797"/>
            <a:ext cx="2594367"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8" name="Rektangel 17">
            <a:extLst>
              <a:ext uri="{FF2B5EF4-FFF2-40B4-BE49-F238E27FC236}">
                <a16:creationId xmlns:a16="http://schemas.microsoft.com/office/drawing/2014/main" id="{34AAC20F-6B4A-4C3C-BE0C-E072D5E9C96D}"/>
              </a:ext>
            </a:extLst>
          </p:cNvPr>
          <p:cNvSpPr/>
          <p:nvPr userDrawn="1"/>
        </p:nvSpPr>
        <p:spPr>
          <a:xfrm>
            <a:off x="3277992" y="4339797"/>
            <a:ext cx="2592248"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9" name="Rektangel 18">
            <a:extLst>
              <a:ext uri="{FF2B5EF4-FFF2-40B4-BE49-F238E27FC236}">
                <a16:creationId xmlns:a16="http://schemas.microsoft.com/office/drawing/2014/main" id="{D92ED3A4-99E6-4E6A-933B-8B734361C57B}"/>
              </a:ext>
            </a:extLst>
          </p:cNvPr>
          <p:cNvSpPr/>
          <p:nvPr userDrawn="1"/>
        </p:nvSpPr>
        <p:spPr>
          <a:xfrm>
            <a:off x="6007070" y="4339797"/>
            <a:ext cx="2596916"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0" name="Bilde 19">
            <a:extLst>
              <a:ext uri="{FF2B5EF4-FFF2-40B4-BE49-F238E27FC236}">
                <a16:creationId xmlns:a16="http://schemas.microsoft.com/office/drawing/2014/main" id="{40F203FE-31EC-4439-8F2B-2840E64B170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pic>
        <p:nvPicPr>
          <p:cNvPr id="23" name="Bilde 22">
            <a:extLst>
              <a:ext uri="{FF2B5EF4-FFF2-40B4-BE49-F238E27FC236}">
                <a16:creationId xmlns:a16="http://schemas.microsoft.com/office/drawing/2014/main" id="{6F37DEB2-CDF4-46B0-AB1D-3025B13D6EE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0" name="Bilde 29">
            <a:extLst>
              <a:ext uri="{FF2B5EF4-FFF2-40B4-BE49-F238E27FC236}">
                <a16:creationId xmlns:a16="http://schemas.microsoft.com/office/drawing/2014/main" id="{FDC0B716-8731-4886-816B-B4D2CCAA30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2DDC36C2-FECE-4DF3-9F2F-5AEF327E5EA9}"/>
              </a:ext>
            </a:extLst>
          </p:cNvPr>
          <p:cNvSpPr>
            <a:spLocks noGrp="1"/>
          </p:cNvSpPr>
          <p:nvPr>
            <p:ph idx="15" hasCustomPrompt="1"/>
          </p:nvPr>
        </p:nvSpPr>
        <p:spPr>
          <a:xfrm>
            <a:off x="6007070" y="853010"/>
            <a:ext cx="2597180" cy="3482310"/>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C52D575D-A7F5-4596-A340-9053AA577A12}"/>
              </a:ext>
            </a:extLst>
          </p:cNvPr>
          <p:cNvSpPr>
            <a:spLocks noGrp="1"/>
          </p:cNvSpPr>
          <p:nvPr>
            <p:ph idx="16" hasCustomPrompt="1"/>
          </p:nvPr>
        </p:nvSpPr>
        <p:spPr>
          <a:xfrm>
            <a:off x="3277985" y="842963"/>
            <a:ext cx="2592255" cy="3496833"/>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761E678-1F79-4371-B3B8-A770B4D64865}"/>
              </a:ext>
            </a:extLst>
          </p:cNvPr>
          <p:cNvSpPr>
            <a:spLocks noGrp="1"/>
          </p:cNvSpPr>
          <p:nvPr>
            <p:ph idx="17" hasCustomPrompt="1"/>
          </p:nvPr>
        </p:nvSpPr>
        <p:spPr>
          <a:xfrm>
            <a:off x="535088" y="844213"/>
            <a:ext cx="2596917" cy="3495583"/>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2295142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54B2DDDA-012B-471E-BEBE-806A033B0BA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F510C2E4-C1C7-474E-AEF3-015B5C977E6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B943B788-088D-46EF-9810-BF2A6F6759B0}"/>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F65E5065-A6EC-4544-87F5-40CC3C8F7B44}"/>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9A953DBB-B765-464A-AA6C-3BDF124DAB0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3CF83408-74E9-4E0F-AD22-BF562FF1AD4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3D0E19C4-257A-4F87-B54E-AD341AFB840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B70E037C-7210-4627-A719-91AD1A26AA2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6CCF1D6A-BB9E-44B2-8B8E-B2FDFCCAEED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lvl1pPr>
          </a:lstStyle>
          <a:p>
            <a:pPr lvl="0"/>
            <a:r>
              <a:rPr lang="nb-NO" dirty="0"/>
              <a:t>Klikk for å redigere tekst</a:t>
            </a:r>
          </a:p>
        </p:txBody>
      </p:sp>
      <p:pic>
        <p:nvPicPr>
          <p:cNvPr id="16" name="Bilde 15" descr="Logo">
            <a:extLst>
              <a:ext uri="{FF2B5EF4-FFF2-40B4-BE49-F238E27FC236}">
                <a16:creationId xmlns:a16="http://schemas.microsoft.com/office/drawing/2014/main" id="{B81F40F6-D169-405C-8D23-4102C5BF10C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9" name="Plassholder for bunntekst 4">
            <a:extLst>
              <a:ext uri="{FF2B5EF4-FFF2-40B4-BE49-F238E27FC236}">
                <a16:creationId xmlns:a16="http://schemas.microsoft.com/office/drawing/2014/main" id="{8C27AD52-AD46-4173-9809-C3D56E12C49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20" name="Plassholder for lysbildenummer 5">
            <a:extLst>
              <a:ext uri="{FF2B5EF4-FFF2-40B4-BE49-F238E27FC236}">
                <a16:creationId xmlns:a16="http://schemas.microsoft.com/office/drawing/2014/main" id="{8D107FE3-F313-4276-83C5-6F889FFCD0A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1" name="Plassholder for dato 3">
            <a:extLst>
              <a:ext uri="{FF2B5EF4-FFF2-40B4-BE49-F238E27FC236}">
                <a16:creationId xmlns:a16="http://schemas.microsoft.com/office/drawing/2014/main" id="{50F26E43-9587-4D87-A654-78765B83E48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9144000" cy="3924300"/>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961D00E2-2C71-443B-BE08-2328398A374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C30A838F-5C05-4846-A5D7-CA7941A5224F}"/>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07392BA0-9C79-4B71-86BB-2581973BA55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Forside – jus">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8480123D-0C47-4180-8A09-0F3B0D118E3D}"/>
              </a:ext>
            </a:extLst>
          </p:cNvPr>
          <p:cNvPicPr>
            <a:picLocks noChangeAspect="1"/>
          </p:cNvPicPr>
          <p:nvPr userDrawn="1"/>
        </p:nvPicPr>
        <p:blipFill rotWithShape="1">
          <a:blip r:embed="rId2"/>
          <a:srcRect l="331" t="2221" r="15513" b="13336"/>
          <a:stretch/>
        </p:blipFill>
        <p:spPr>
          <a:xfrm>
            <a:off x="0" y="864911"/>
            <a:ext cx="9144000" cy="3867426"/>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4072" y="861007"/>
            <a:ext cx="9144000" cy="3871329"/>
          </a:xfrm>
          <a:prstGeom prst="rect">
            <a:avLst/>
          </a:prstGeom>
          <a:gradFill flip="none" rotWithShape="1">
            <a:gsLst>
              <a:gs pos="37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Rektangel 19">
            <a:extLst>
              <a:ext uri="{FF2B5EF4-FFF2-40B4-BE49-F238E27FC236}">
                <a16:creationId xmlns:a16="http://schemas.microsoft.com/office/drawing/2014/main" id="{7F1FEE67-A36A-41E2-8371-7673D7F1C95C}"/>
              </a:ext>
            </a:extLst>
          </p:cNvPr>
          <p:cNvSpPr/>
          <p:nvPr userDrawn="1"/>
        </p:nvSpPr>
        <p:spPr>
          <a:xfrm rot="10800000">
            <a:off x="-4072" y="857690"/>
            <a:ext cx="9144000" cy="3874646"/>
          </a:xfrm>
          <a:prstGeom prst="rect">
            <a:avLst/>
          </a:prstGeom>
          <a:gradFill flip="none" rotWithShape="1">
            <a:gsLst>
              <a:gs pos="0">
                <a:schemeClr val="tx1">
                  <a:lumMod val="0"/>
                  <a:alpha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C110B63C-8C0D-4361-B30B-69973D124260}"/>
              </a:ext>
            </a:extLst>
          </p:cNvPr>
          <p:cNvSpPr/>
          <p:nvPr userDrawn="1"/>
        </p:nvSpPr>
        <p:spPr>
          <a:xfrm>
            <a:off x="4860000" y="896445"/>
            <a:ext cx="4284000" cy="3828676"/>
          </a:xfrm>
          <a:prstGeom prst="rect">
            <a:avLst/>
          </a:prstGeom>
          <a:gradFill flip="none" rotWithShape="1">
            <a:gsLst>
              <a:gs pos="0">
                <a:schemeClr val="tx1">
                  <a:lumMod val="0"/>
                  <a:alpha val="0"/>
                </a:schemeClr>
              </a:gs>
              <a:gs pos="5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21" name="Bilde 20">
            <a:extLst>
              <a:ext uri="{FF2B5EF4-FFF2-40B4-BE49-F238E27FC236}">
                <a16:creationId xmlns:a16="http://schemas.microsoft.com/office/drawing/2014/main" id="{A3004892-EA03-44AD-83BE-ECD6B5B7F261}"/>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2" name="Text Box 9">
            <a:extLst>
              <a:ext uri="{FF2B5EF4-FFF2-40B4-BE49-F238E27FC236}">
                <a16:creationId xmlns:a16="http://schemas.microsoft.com/office/drawing/2014/main" id="{A7528066-9666-4A33-B232-23CE71E41D29}"/>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2815062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9143999"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7" name="Bilde 6">
            <a:extLst>
              <a:ext uri="{FF2B5EF4-FFF2-40B4-BE49-F238E27FC236}">
                <a16:creationId xmlns:a16="http://schemas.microsoft.com/office/drawing/2014/main" id="{A458877F-9F62-4DCC-941A-C2CED038CBE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9" name="Plassholder for bunntekst 4">
            <a:extLst>
              <a:ext uri="{FF2B5EF4-FFF2-40B4-BE49-F238E27FC236}">
                <a16:creationId xmlns:a16="http://schemas.microsoft.com/office/drawing/2014/main" id="{C423B048-EABE-467A-8271-7626163E7DF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CAF8314C-BE01-436A-877D-015041EE0D3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84E16BE6-C9FD-46F9-8B42-0D506BC9C16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72000"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4572000" y="949325"/>
            <a:ext cx="4572000" cy="3817938"/>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ED0FE798-3379-4555-812C-B535EA80239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1A0D79C7-88ED-400B-A198-9385A5249A7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D5EA4ABB-BD6C-45E4-A597-696EB7E33A37}"/>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72000"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4572000" y="949325"/>
            <a:ext cx="4572001"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1469793F-2922-42EE-8D95-6B99BBA9B52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2" name="Plassholder for bunntekst 4">
            <a:extLst>
              <a:ext uri="{FF2B5EF4-FFF2-40B4-BE49-F238E27FC236}">
                <a16:creationId xmlns:a16="http://schemas.microsoft.com/office/drawing/2014/main" id="{3E6543C4-93A1-4C57-A11A-B31710748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DFB5915-0D36-456C-BC40-D89A2D0B3D9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6C1FF13-0E0D-4EC1-AECE-5D2FCC2E0C9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5508625" y="949325"/>
            <a:ext cx="3635376" cy="1979857"/>
          </a:xfrm>
          <a:solidFill>
            <a:schemeClr val="bg2"/>
          </a:solidFill>
        </p:spPr>
        <p:txBody>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5508625"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3830E1D0-361D-4108-BC62-A5D7F55FA76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D41E6985-EC8C-47B0-AD6B-E81ED2B4C95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E8F7B251-D6AC-400E-A9A7-2BD825155C1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5508625" y="949325"/>
            <a:ext cx="3635376"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5508625"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5E36BFFC-E87C-4B2E-8D32-947FDA8A8CB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9" name="Plassholder for bunntekst 4">
            <a:extLst>
              <a:ext uri="{FF2B5EF4-FFF2-40B4-BE49-F238E27FC236}">
                <a16:creationId xmlns:a16="http://schemas.microsoft.com/office/drawing/2014/main" id="{E08137B0-5DD3-4087-8738-E9E4D536B10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3165DFA-08F0-4CB9-A63C-8DFEB0FAF9B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C4BE2A0-457F-421F-8488-27B7C12E687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708002" y="949325"/>
            <a:ext cx="5435997"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708002"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29183"/>
            <a:ext cx="3708002" cy="1838082"/>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16405EB3-1C5F-4E95-908A-5697D091C33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4B6917B2-124F-4778-9D7E-C7E5230EC1C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C0D63606-88B0-421C-BC8D-DA4D415A491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5"/>
            <a:ext cx="5468938"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1BD5A1C7-0E04-431D-A723-760579EAFB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3" name="Plassholder for bunntekst 4">
            <a:extLst>
              <a:ext uri="{FF2B5EF4-FFF2-40B4-BE49-F238E27FC236}">
                <a16:creationId xmlns:a16="http://schemas.microsoft.com/office/drawing/2014/main" id="{83030E43-5A22-4516-84E5-C39CD714C4D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2B0292CC-A862-4085-A4F0-99E8F9B9B81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F6730672-4D61-403F-994F-0A1EF693C94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1788038"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1835194" y="2974463"/>
            <a:ext cx="3632757"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5515107" y="2974463"/>
            <a:ext cx="3628893"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0" name="Plassholder for bunntekst 4">
            <a:extLst>
              <a:ext uri="{FF2B5EF4-FFF2-40B4-BE49-F238E27FC236}">
                <a16:creationId xmlns:a16="http://schemas.microsoft.com/office/drawing/2014/main" id="{AB1743F3-BA34-4D4E-BA54-C993ABBC190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C1A0B519-CB0E-42E9-9366-1B52BFA30E6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D2A4895-074C-481E-BA11-460AD3EB5D2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normAutofit/>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1788038"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1835194" y="2974463"/>
            <a:ext cx="3632757"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5515107" y="2974463"/>
            <a:ext cx="3628893"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3" name="Bilde 12">
            <a:extLst>
              <a:ext uri="{FF2B5EF4-FFF2-40B4-BE49-F238E27FC236}">
                <a16:creationId xmlns:a16="http://schemas.microsoft.com/office/drawing/2014/main" id="{19C518B1-490B-4B9B-9270-C6AD126805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5" name="Plassholder for bunntekst 4">
            <a:extLst>
              <a:ext uri="{FF2B5EF4-FFF2-40B4-BE49-F238E27FC236}">
                <a16:creationId xmlns:a16="http://schemas.microsoft.com/office/drawing/2014/main" id="{2C8D8BB1-960A-4CF1-B84A-97909DEDBC6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0C9B353-854F-49E8-BA63-5AB6304BFB7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BAE2D154-F65B-43AA-9D04-AE68267C1AC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bilder (hvit)">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36633"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40014"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ssholder for bilde 9"/>
          <p:cNvSpPr>
            <a:spLocks noGrp="1"/>
          </p:cNvSpPr>
          <p:nvPr>
            <p:ph type="pic" sz="quarter" idx="13"/>
          </p:nvPr>
        </p:nvSpPr>
        <p:spPr>
          <a:xfrm>
            <a:off x="605534"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540014"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610215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3285522" y="3854590"/>
            <a:ext cx="2497377" cy="163513"/>
          </a:xfrm>
        </p:spPr>
        <p:txBody>
          <a:bodyPr anchor="t" anchorCtr="0">
            <a:normAutofit/>
          </a:bodyPr>
          <a:lstStyle>
            <a:lvl1pPr marL="0" indent="0">
              <a:buNone/>
              <a:defRPr sz="800"/>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6033168"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
        <p:nvSpPr>
          <p:cNvPr id="14" name="Plassholder for bunntekst 4">
            <a:extLst>
              <a:ext uri="{FF2B5EF4-FFF2-40B4-BE49-F238E27FC236}">
                <a16:creationId xmlns:a16="http://schemas.microsoft.com/office/drawing/2014/main" id="{FF28CFD1-CD16-4B17-8D4C-3C512A11E0D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7" name="Plassholder for lysbildenummer 5">
            <a:extLst>
              <a:ext uri="{FF2B5EF4-FFF2-40B4-BE49-F238E27FC236}">
                <a16:creationId xmlns:a16="http://schemas.microsoft.com/office/drawing/2014/main" id="{A778F3D4-5530-41AA-8343-885EE30A99D6}"/>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8" name="Plassholder for dato 3">
            <a:extLst>
              <a:ext uri="{FF2B5EF4-FFF2-40B4-BE49-F238E27FC236}">
                <a16:creationId xmlns:a16="http://schemas.microsoft.com/office/drawing/2014/main" id="{98A79BF5-E36E-4084-92C7-0D26BF693CE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orside – hundetjenest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18CB5C8-56AE-4476-BC7A-4F28361278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559" r="-1"/>
          <a:stretch/>
        </p:blipFill>
        <p:spPr>
          <a:xfrm>
            <a:off x="1" y="842963"/>
            <a:ext cx="9141356" cy="3889372"/>
          </a:xfrm>
          <a:prstGeom prst="rect">
            <a:avLst/>
          </a:prstGeom>
        </p:spPr>
      </p:pic>
      <p:sp>
        <p:nvSpPr>
          <p:cNvPr id="17" name="Rektangel 16">
            <a:extLst>
              <a:ext uri="{FF2B5EF4-FFF2-40B4-BE49-F238E27FC236}">
                <a16:creationId xmlns:a16="http://schemas.microsoft.com/office/drawing/2014/main" id="{0544ADF6-CA99-4646-954C-DFCF31030BC1}"/>
              </a:ext>
            </a:extLst>
          </p:cNvPr>
          <p:cNvSpPr/>
          <p:nvPr userDrawn="1"/>
        </p:nvSpPr>
        <p:spPr>
          <a:xfrm rot="10800000">
            <a:off x="1"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42D0AFB2-E3E0-4F3F-9E0A-DE928C3F6B97}"/>
              </a:ext>
            </a:extLst>
          </p:cNvPr>
          <p:cNvSpPr/>
          <p:nvPr userDrawn="1"/>
        </p:nvSpPr>
        <p:spPr>
          <a:xfrm rot="10800000">
            <a:off x="1"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996163D1-F888-4DA3-91B0-08767D4B647B}"/>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108461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36633"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40014"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ssholder for bilde 9"/>
          <p:cNvSpPr>
            <a:spLocks noGrp="1"/>
          </p:cNvSpPr>
          <p:nvPr>
            <p:ph type="pic" sz="quarter" idx="13"/>
          </p:nvPr>
        </p:nvSpPr>
        <p:spPr>
          <a:xfrm>
            <a:off x="605534"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540014" y="3854590"/>
            <a:ext cx="2567353"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610215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3292779" y="3854590"/>
            <a:ext cx="2562897"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25" name="Plassholder for tekst 11"/>
          <p:cNvSpPr>
            <a:spLocks noGrp="1"/>
          </p:cNvSpPr>
          <p:nvPr>
            <p:ph type="body" sz="quarter" idx="20" hasCustomPrompt="1"/>
          </p:nvPr>
        </p:nvSpPr>
        <p:spPr>
          <a:xfrm>
            <a:off x="6054939" y="3854590"/>
            <a:ext cx="2562897"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7" name="Plassholder for bunntekst 4">
            <a:extLst>
              <a:ext uri="{FF2B5EF4-FFF2-40B4-BE49-F238E27FC236}">
                <a16:creationId xmlns:a16="http://schemas.microsoft.com/office/drawing/2014/main" id="{667B929B-13A1-4205-9F56-7369333EB0F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2C7FBFD6-E700-4A13-98BE-C3DDE339A23F}"/>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62F26161-155D-4D09-9C41-CE095B429DD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 bilder (hvit)">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D28F9E43-FD9D-43FF-93DC-7CB86CA9B48D}"/>
              </a:ext>
            </a:extLst>
          </p:cNvPr>
          <p:cNvSpPr/>
          <p:nvPr userDrawn="1"/>
        </p:nvSpPr>
        <p:spPr>
          <a:xfrm>
            <a:off x="540014"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ktangel 17">
            <a:extLst>
              <a:ext uri="{FF2B5EF4-FFF2-40B4-BE49-F238E27FC236}">
                <a16:creationId xmlns:a16="http://schemas.microsoft.com/office/drawing/2014/main" id="{CA19233E-6CC1-4C91-AB06-57AB112BC997}"/>
              </a:ext>
            </a:extLst>
          </p:cNvPr>
          <p:cNvSpPr/>
          <p:nvPr userDrawn="1"/>
        </p:nvSpPr>
        <p:spPr>
          <a:xfrm>
            <a:off x="2172793"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ktangel 19">
            <a:extLst>
              <a:ext uri="{FF2B5EF4-FFF2-40B4-BE49-F238E27FC236}">
                <a16:creationId xmlns:a16="http://schemas.microsoft.com/office/drawing/2014/main" id="{5616E4BB-248D-4D52-B6BE-7E8339C121D5}"/>
              </a:ext>
            </a:extLst>
          </p:cNvPr>
          <p:cNvSpPr/>
          <p:nvPr userDrawn="1"/>
        </p:nvSpPr>
        <p:spPr>
          <a:xfrm>
            <a:off x="3805572"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ktangel 20">
            <a:extLst>
              <a:ext uri="{FF2B5EF4-FFF2-40B4-BE49-F238E27FC236}">
                <a16:creationId xmlns:a16="http://schemas.microsoft.com/office/drawing/2014/main" id="{5C8330A6-52C1-4F21-AAF4-F0CA466590BF}"/>
              </a:ext>
            </a:extLst>
          </p:cNvPr>
          <p:cNvSpPr/>
          <p:nvPr userDrawn="1"/>
        </p:nvSpPr>
        <p:spPr>
          <a:xfrm>
            <a:off x="543800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ktangel 25">
            <a:extLst>
              <a:ext uri="{FF2B5EF4-FFF2-40B4-BE49-F238E27FC236}">
                <a16:creationId xmlns:a16="http://schemas.microsoft.com/office/drawing/2014/main" id="{E9FF5287-8C01-44A5-AD4B-40D2FD85ABF9}"/>
              </a:ext>
            </a:extLst>
          </p:cNvPr>
          <p:cNvSpPr/>
          <p:nvPr userDrawn="1"/>
        </p:nvSpPr>
        <p:spPr>
          <a:xfrm>
            <a:off x="707113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lassholder for bilde 9">
            <a:extLst>
              <a:ext uri="{FF2B5EF4-FFF2-40B4-BE49-F238E27FC236}">
                <a16:creationId xmlns:a16="http://schemas.microsoft.com/office/drawing/2014/main" id="{C6851150-98D6-40D2-BBA2-ED2C978A2C4C}"/>
              </a:ext>
            </a:extLst>
          </p:cNvPr>
          <p:cNvSpPr>
            <a:spLocks noGrp="1"/>
          </p:cNvSpPr>
          <p:nvPr>
            <p:ph type="pic" sz="quarter" idx="18"/>
          </p:nvPr>
        </p:nvSpPr>
        <p:spPr>
          <a:xfrm>
            <a:off x="712818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29" name="Plassholder for bilde 9">
            <a:extLst>
              <a:ext uri="{FF2B5EF4-FFF2-40B4-BE49-F238E27FC236}">
                <a16:creationId xmlns:a16="http://schemas.microsoft.com/office/drawing/2014/main" id="{03CA22C5-A17A-4D30-9B0E-7B4B3397E07C}"/>
              </a:ext>
            </a:extLst>
          </p:cNvPr>
          <p:cNvSpPr>
            <a:spLocks noGrp="1"/>
          </p:cNvSpPr>
          <p:nvPr>
            <p:ph type="pic" sz="quarter" idx="21"/>
          </p:nvPr>
        </p:nvSpPr>
        <p:spPr>
          <a:xfrm>
            <a:off x="549540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0" name="Plassholder for bilde 9">
            <a:extLst>
              <a:ext uri="{FF2B5EF4-FFF2-40B4-BE49-F238E27FC236}">
                <a16:creationId xmlns:a16="http://schemas.microsoft.com/office/drawing/2014/main" id="{3BE473E8-CF35-42E3-95A9-8C483D7B5DAE}"/>
              </a:ext>
            </a:extLst>
          </p:cNvPr>
          <p:cNvSpPr>
            <a:spLocks noGrp="1"/>
          </p:cNvSpPr>
          <p:nvPr>
            <p:ph type="pic" sz="quarter" idx="22"/>
          </p:nvPr>
        </p:nvSpPr>
        <p:spPr>
          <a:xfrm>
            <a:off x="3862628"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1" name="Plassholder for bilde 9">
            <a:extLst>
              <a:ext uri="{FF2B5EF4-FFF2-40B4-BE49-F238E27FC236}">
                <a16:creationId xmlns:a16="http://schemas.microsoft.com/office/drawing/2014/main" id="{28FEDD48-B038-4916-A519-426C530FBA8F}"/>
              </a:ext>
            </a:extLst>
          </p:cNvPr>
          <p:cNvSpPr>
            <a:spLocks noGrp="1"/>
          </p:cNvSpPr>
          <p:nvPr>
            <p:ph type="pic" sz="quarter" idx="23"/>
          </p:nvPr>
        </p:nvSpPr>
        <p:spPr>
          <a:xfrm>
            <a:off x="2230936"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2" name="Plassholder for bilde 9">
            <a:extLst>
              <a:ext uri="{FF2B5EF4-FFF2-40B4-BE49-F238E27FC236}">
                <a16:creationId xmlns:a16="http://schemas.microsoft.com/office/drawing/2014/main" id="{510D8A24-550F-4551-9E27-ABC092521192}"/>
              </a:ext>
            </a:extLst>
          </p:cNvPr>
          <p:cNvSpPr>
            <a:spLocks noGrp="1"/>
          </p:cNvSpPr>
          <p:nvPr>
            <p:ph type="pic" sz="quarter" idx="24"/>
          </p:nvPr>
        </p:nvSpPr>
        <p:spPr>
          <a:xfrm>
            <a:off x="597070" y="8953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3" name="Plassholder for tekst 11">
            <a:extLst>
              <a:ext uri="{FF2B5EF4-FFF2-40B4-BE49-F238E27FC236}">
                <a16:creationId xmlns:a16="http://schemas.microsoft.com/office/drawing/2014/main" id="{34B95272-B564-4191-A7A3-6106A6ABA9FC}"/>
              </a:ext>
            </a:extLst>
          </p:cNvPr>
          <p:cNvSpPr>
            <a:spLocks noGrp="1"/>
          </p:cNvSpPr>
          <p:nvPr>
            <p:ph type="body" sz="quarter" idx="26" hasCustomPrompt="1"/>
          </p:nvPr>
        </p:nvSpPr>
        <p:spPr>
          <a:xfrm>
            <a:off x="540014"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4" name="Plassholder for tekst 11">
            <a:extLst>
              <a:ext uri="{FF2B5EF4-FFF2-40B4-BE49-F238E27FC236}">
                <a16:creationId xmlns:a16="http://schemas.microsoft.com/office/drawing/2014/main" id="{71FF20B2-0F76-4949-888D-8B489B8BBCEF}"/>
              </a:ext>
            </a:extLst>
          </p:cNvPr>
          <p:cNvSpPr>
            <a:spLocks noGrp="1"/>
          </p:cNvSpPr>
          <p:nvPr>
            <p:ph type="body" sz="quarter" idx="45" hasCustomPrompt="1"/>
          </p:nvPr>
        </p:nvSpPr>
        <p:spPr>
          <a:xfrm>
            <a:off x="2172793"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5" name="Plassholder for tekst 11">
            <a:extLst>
              <a:ext uri="{FF2B5EF4-FFF2-40B4-BE49-F238E27FC236}">
                <a16:creationId xmlns:a16="http://schemas.microsoft.com/office/drawing/2014/main" id="{7C406ABF-237B-4AB2-9B63-9CE8C1276D0A}"/>
              </a:ext>
            </a:extLst>
          </p:cNvPr>
          <p:cNvSpPr>
            <a:spLocks noGrp="1"/>
          </p:cNvSpPr>
          <p:nvPr>
            <p:ph type="body" sz="quarter" idx="46" hasCustomPrompt="1"/>
          </p:nvPr>
        </p:nvSpPr>
        <p:spPr>
          <a:xfrm>
            <a:off x="3805572"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6" name="Plassholder for tekst 11">
            <a:extLst>
              <a:ext uri="{FF2B5EF4-FFF2-40B4-BE49-F238E27FC236}">
                <a16:creationId xmlns:a16="http://schemas.microsoft.com/office/drawing/2014/main" id="{8BAEE01D-CA66-47A3-A9AC-0D0B7FDE70E9}"/>
              </a:ext>
            </a:extLst>
          </p:cNvPr>
          <p:cNvSpPr>
            <a:spLocks noGrp="1"/>
          </p:cNvSpPr>
          <p:nvPr>
            <p:ph type="body" sz="quarter" idx="47" hasCustomPrompt="1"/>
          </p:nvPr>
        </p:nvSpPr>
        <p:spPr>
          <a:xfrm>
            <a:off x="5438001"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7" name="Plassholder for tekst 11">
            <a:extLst>
              <a:ext uri="{FF2B5EF4-FFF2-40B4-BE49-F238E27FC236}">
                <a16:creationId xmlns:a16="http://schemas.microsoft.com/office/drawing/2014/main" id="{D8BF249A-92BB-4159-BC43-0F96048B4195}"/>
              </a:ext>
            </a:extLst>
          </p:cNvPr>
          <p:cNvSpPr>
            <a:spLocks noGrp="1"/>
          </p:cNvSpPr>
          <p:nvPr>
            <p:ph type="body" sz="quarter" idx="48" hasCustomPrompt="1"/>
          </p:nvPr>
        </p:nvSpPr>
        <p:spPr>
          <a:xfrm>
            <a:off x="7070431" y="2466182"/>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8" name="Plassholder for tekst 11">
            <a:extLst>
              <a:ext uri="{FF2B5EF4-FFF2-40B4-BE49-F238E27FC236}">
                <a16:creationId xmlns:a16="http://schemas.microsoft.com/office/drawing/2014/main" id="{AB19DEA8-79A0-4F30-8E4D-8BF07E3345E6}"/>
              </a:ext>
            </a:extLst>
          </p:cNvPr>
          <p:cNvSpPr>
            <a:spLocks noGrp="1"/>
          </p:cNvSpPr>
          <p:nvPr>
            <p:ph type="body" sz="quarter" idx="54" hasCustomPrompt="1"/>
          </p:nvPr>
        </p:nvSpPr>
        <p:spPr>
          <a:xfrm>
            <a:off x="539751" y="4445290"/>
            <a:ext cx="1510872"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9" name="Plassholder for tekst 11">
            <a:extLst>
              <a:ext uri="{FF2B5EF4-FFF2-40B4-BE49-F238E27FC236}">
                <a16:creationId xmlns:a16="http://schemas.microsoft.com/office/drawing/2014/main" id="{80AD255D-8442-43A7-AEA1-12F28AAE559F}"/>
              </a:ext>
            </a:extLst>
          </p:cNvPr>
          <p:cNvSpPr>
            <a:spLocks noGrp="1"/>
          </p:cNvSpPr>
          <p:nvPr>
            <p:ph type="body" sz="quarter" idx="55" hasCustomPrompt="1"/>
          </p:nvPr>
        </p:nvSpPr>
        <p:spPr>
          <a:xfrm>
            <a:off x="2172793" y="4445290"/>
            <a:ext cx="1508073"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0" name="Plassholder for tekst 11">
            <a:extLst>
              <a:ext uri="{FF2B5EF4-FFF2-40B4-BE49-F238E27FC236}">
                <a16:creationId xmlns:a16="http://schemas.microsoft.com/office/drawing/2014/main" id="{CE77484B-12DA-470D-9ADA-F5285621FE84}"/>
              </a:ext>
            </a:extLst>
          </p:cNvPr>
          <p:cNvSpPr>
            <a:spLocks noGrp="1"/>
          </p:cNvSpPr>
          <p:nvPr>
            <p:ph type="body" sz="quarter" idx="56" hasCustomPrompt="1"/>
          </p:nvPr>
        </p:nvSpPr>
        <p:spPr>
          <a:xfrm>
            <a:off x="3811926" y="4445290"/>
            <a:ext cx="1495016"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1" name="Plassholder for tekst 11">
            <a:extLst>
              <a:ext uri="{FF2B5EF4-FFF2-40B4-BE49-F238E27FC236}">
                <a16:creationId xmlns:a16="http://schemas.microsoft.com/office/drawing/2014/main" id="{1A4EAE20-B2A0-4DB4-AF5C-C9EB961F89B0}"/>
              </a:ext>
            </a:extLst>
          </p:cNvPr>
          <p:cNvSpPr>
            <a:spLocks noGrp="1"/>
          </p:cNvSpPr>
          <p:nvPr>
            <p:ph type="body" sz="quarter" idx="57" hasCustomPrompt="1"/>
          </p:nvPr>
        </p:nvSpPr>
        <p:spPr>
          <a:xfrm>
            <a:off x="5438002" y="4445290"/>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2" name="Plassholder for tekst 11">
            <a:extLst>
              <a:ext uri="{FF2B5EF4-FFF2-40B4-BE49-F238E27FC236}">
                <a16:creationId xmlns:a16="http://schemas.microsoft.com/office/drawing/2014/main" id="{2890A0E8-1E61-4D93-ABF0-0349F9B82E96}"/>
              </a:ext>
            </a:extLst>
          </p:cNvPr>
          <p:cNvSpPr>
            <a:spLocks noGrp="1"/>
          </p:cNvSpPr>
          <p:nvPr>
            <p:ph type="body" sz="quarter" idx="58" hasCustomPrompt="1"/>
          </p:nvPr>
        </p:nvSpPr>
        <p:spPr>
          <a:xfrm>
            <a:off x="7070430" y="4445290"/>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3" name="Rektangel 42">
            <a:extLst>
              <a:ext uri="{FF2B5EF4-FFF2-40B4-BE49-F238E27FC236}">
                <a16:creationId xmlns:a16="http://schemas.microsoft.com/office/drawing/2014/main" id="{3EE5688E-3EA6-45EC-B52A-79B6326EE3A7}"/>
              </a:ext>
            </a:extLst>
          </p:cNvPr>
          <p:cNvSpPr/>
          <p:nvPr userDrawn="1"/>
        </p:nvSpPr>
        <p:spPr>
          <a:xfrm>
            <a:off x="540014"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ktangel 43">
            <a:extLst>
              <a:ext uri="{FF2B5EF4-FFF2-40B4-BE49-F238E27FC236}">
                <a16:creationId xmlns:a16="http://schemas.microsoft.com/office/drawing/2014/main" id="{EFF2E067-0ACD-4978-AC43-8B18A70A3E07}"/>
              </a:ext>
            </a:extLst>
          </p:cNvPr>
          <p:cNvSpPr/>
          <p:nvPr userDrawn="1"/>
        </p:nvSpPr>
        <p:spPr>
          <a:xfrm>
            <a:off x="2172793"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ktangel 44">
            <a:extLst>
              <a:ext uri="{FF2B5EF4-FFF2-40B4-BE49-F238E27FC236}">
                <a16:creationId xmlns:a16="http://schemas.microsoft.com/office/drawing/2014/main" id="{B5EE5AE5-008E-4294-858F-65CD7CAEF64D}"/>
              </a:ext>
            </a:extLst>
          </p:cNvPr>
          <p:cNvSpPr/>
          <p:nvPr userDrawn="1"/>
        </p:nvSpPr>
        <p:spPr>
          <a:xfrm>
            <a:off x="3805572"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ktangel 45">
            <a:extLst>
              <a:ext uri="{FF2B5EF4-FFF2-40B4-BE49-F238E27FC236}">
                <a16:creationId xmlns:a16="http://schemas.microsoft.com/office/drawing/2014/main" id="{2FEDD2E8-EA4B-414D-ABDF-F4BF5F711838}"/>
              </a:ext>
            </a:extLst>
          </p:cNvPr>
          <p:cNvSpPr/>
          <p:nvPr userDrawn="1"/>
        </p:nvSpPr>
        <p:spPr>
          <a:xfrm>
            <a:off x="543800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ktangel 46">
            <a:extLst>
              <a:ext uri="{FF2B5EF4-FFF2-40B4-BE49-F238E27FC236}">
                <a16:creationId xmlns:a16="http://schemas.microsoft.com/office/drawing/2014/main" id="{6700CA7C-BF14-420F-9264-18B27FDA25F7}"/>
              </a:ext>
            </a:extLst>
          </p:cNvPr>
          <p:cNvSpPr/>
          <p:nvPr userDrawn="1"/>
        </p:nvSpPr>
        <p:spPr>
          <a:xfrm>
            <a:off x="707113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lassholder for bilde 9">
            <a:extLst>
              <a:ext uri="{FF2B5EF4-FFF2-40B4-BE49-F238E27FC236}">
                <a16:creationId xmlns:a16="http://schemas.microsoft.com/office/drawing/2014/main" id="{437AD361-34EC-4918-8B37-7982F137F13F}"/>
              </a:ext>
            </a:extLst>
          </p:cNvPr>
          <p:cNvSpPr>
            <a:spLocks noGrp="1"/>
          </p:cNvSpPr>
          <p:nvPr>
            <p:ph type="pic" sz="quarter" idx="59"/>
          </p:nvPr>
        </p:nvSpPr>
        <p:spPr>
          <a:xfrm>
            <a:off x="7128187"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49" name="Plassholder for bilde 9">
            <a:extLst>
              <a:ext uri="{FF2B5EF4-FFF2-40B4-BE49-F238E27FC236}">
                <a16:creationId xmlns:a16="http://schemas.microsoft.com/office/drawing/2014/main" id="{BEACA988-147E-4DB0-AC69-3E67AD57E3E1}"/>
              </a:ext>
            </a:extLst>
          </p:cNvPr>
          <p:cNvSpPr>
            <a:spLocks noGrp="1"/>
          </p:cNvSpPr>
          <p:nvPr>
            <p:ph type="pic" sz="quarter" idx="60"/>
          </p:nvPr>
        </p:nvSpPr>
        <p:spPr>
          <a:xfrm>
            <a:off x="549470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0" name="Plassholder for bilde 9">
            <a:extLst>
              <a:ext uri="{FF2B5EF4-FFF2-40B4-BE49-F238E27FC236}">
                <a16:creationId xmlns:a16="http://schemas.microsoft.com/office/drawing/2014/main" id="{6EFD370F-324A-4E6C-847B-128E26757E44}"/>
              </a:ext>
            </a:extLst>
          </p:cNvPr>
          <p:cNvSpPr>
            <a:spLocks noGrp="1"/>
          </p:cNvSpPr>
          <p:nvPr>
            <p:ph type="pic" sz="quarter" idx="61"/>
          </p:nvPr>
        </p:nvSpPr>
        <p:spPr>
          <a:xfrm>
            <a:off x="3862628"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1" name="Plassholder for bilde 9">
            <a:extLst>
              <a:ext uri="{FF2B5EF4-FFF2-40B4-BE49-F238E27FC236}">
                <a16:creationId xmlns:a16="http://schemas.microsoft.com/office/drawing/2014/main" id="{D0CAE83B-0618-4D28-82DB-0E070727B1B3}"/>
              </a:ext>
            </a:extLst>
          </p:cNvPr>
          <p:cNvSpPr>
            <a:spLocks noGrp="1"/>
          </p:cNvSpPr>
          <p:nvPr>
            <p:ph type="pic" sz="quarter" idx="62"/>
          </p:nvPr>
        </p:nvSpPr>
        <p:spPr>
          <a:xfrm>
            <a:off x="223093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2" name="Plassholder for bilde 9">
            <a:extLst>
              <a:ext uri="{FF2B5EF4-FFF2-40B4-BE49-F238E27FC236}">
                <a16:creationId xmlns:a16="http://schemas.microsoft.com/office/drawing/2014/main" id="{AAACD13D-8511-4321-BB38-3F76C7EAA3B3}"/>
              </a:ext>
            </a:extLst>
          </p:cNvPr>
          <p:cNvSpPr>
            <a:spLocks noGrp="1"/>
          </p:cNvSpPr>
          <p:nvPr>
            <p:ph type="pic" sz="quarter" idx="63"/>
          </p:nvPr>
        </p:nvSpPr>
        <p:spPr>
          <a:xfrm>
            <a:off x="597070" y="2868772"/>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3" name="Plassholder for bunntekst 4">
            <a:extLst>
              <a:ext uri="{FF2B5EF4-FFF2-40B4-BE49-F238E27FC236}">
                <a16:creationId xmlns:a16="http://schemas.microsoft.com/office/drawing/2014/main" id="{267260E4-2086-4E93-A9B0-9B4B9492EB9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54" name="Plassholder for lysbildenummer 5">
            <a:extLst>
              <a:ext uri="{FF2B5EF4-FFF2-40B4-BE49-F238E27FC236}">
                <a16:creationId xmlns:a16="http://schemas.microsoft.com/office/drawing/2014/main" id="{8C5614AA-7DB9-4156-B417-31AEAA02EB48}"/>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55" name="Plassholder for dato 3">
            <a:extLst>
              <a:ext uri="{FF2B5EF4-FFF2-40B4-BE49-F238E27FC236}">
                <a16:creationId xmlns:a16="http://schemas.microsoft.com/office/drawing/2014/main" id="{17A20962-280A-420E-AB96-47433B01041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extLst>
      <p:ext uri="{BB962C8B-B14F-4D97-AF65-F5344CB8AC3E}">
        <p14:creationId xmlns:p14="http://schemas.microsoft.com/office/powerpoint/2010/main" val="30062558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0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53" name="Rektangel 52">
            <a:extLst>
              <a:ext uri="{FF2B5EF4-FFF2-40B4-BE49-F238E27FC236}">
                <a16:creationId xmlns:a16="http://schemas.microsoft.com/office/drawing/2014/main" id="{FF841A91-B6F8-449F-A4BD-F6A1367C1978}"/>
              </a:ext>
            </a:extLst>
          </p:cNvPr>
          <p:cNvSpPr/>
          <p:nvPr userDrawn="1"/>
        </p:nvSpPr>
        <p:spPr>
          <a:xfrm>
            <a:off x="540014"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ktangel 53">
            <a:extLst>
              <a:ext uri="{FF2B5EF4-FFF2-40B4-BE49-F238E27FC236}">
                <a16:creationId xmlns:a16="http://schemas.microsoft.com/office/drawing/2014/main" id="{6C651AEB-0DBE-47A9-A249-082E532D58F5}"/>
              </a:ext>
            </a:extLst>
          </p:cNvPr>
          <p:cNvSpPr/>
          <p:nvPr userDrawn="1"/>
        </p:nvSpPr>
        <p:spPr>
          <a:xfrm>
            <a:off x="2172793"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ktangel 54">
            <a:extLst>
              <a:ext uri="{FF2B5EF4-FFF2-40B4-BE49-F238E27FC236}">
                <a16:creationId xmlns:a16="http://schemas.microsoft.com/office/drawing/2014/main" id="{7CB81512-901A-49E3-A3E3-6C02A16873C8}"/>
              </a:ext>
            </a:extLst>
          </p:cNvPr>
          <p:cNvSpPr/>
          <p:nvPr userDrawn="1"/>
        </p:nvSpPr>
        <p:spPr>
          <a:xfrm>
            <a:off x="3805572"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ktangel 55">
            <a:extLst>
              <a:ext uri="{FF2B5EF4-FFF2-40B4-BE49-F238E27FC236}">
                <a16:creationId xmlns:a16="http://schemas.microsoft.com/office/drawing/2014/main" id="{3C77165F-D10C-4315-8BC3-E6243AA7B0D6}"/>
              </a:ext>
            </a:extLst>
          </p:cNvPr>
          <p:cNvSpPr/>
          <p:nvPr userDrawn="1"/>
        </p:nvSpPr>
        <p:spPr>
          <a:xfrm>
            <a:off x="543800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ktangel 56">
            <a:extLst>
              <a:ext uri="{FF2B5EF4-FFF2-40B4-BE49-F238E27FC236}">
                <a16:creationId xmlns:a16="http://schemas.microsoft.com/office/drawing/2014/main" id="{D4F5C8F9-2D0D-4424-BAB6-30F1353EF11D}"/>
              </a:ext>
            </a:extLst>
          </p:cNvPr>
          <p:cNvSpPr/>
          <p:nvPr userDrawn="1"/>
        </p:nvSpPr>
        <p:spPr>
          <a:xfrm>
            <a:off x="707113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Plassholder for bilde 9">
            <a:extLst>
              <a:ext uri="{FF2B5EF4-FFF2-40B4-BE49-F238E27FC236}">
                <a16:creationId xmlns:a16="http://schemas.microsoft.com/office/drawing/2014/main" id="{BFF7A024-7763-497A-9D71-FD7D6CA67149}"/>
              </a:ext>
            </a:extLst>
          </p:cNvPr>
          <p:cNvSpPr>
            <a:spLocks noGrp="1"/>
          </p:cNvSpPr>
          <p:nvPr>
            <p:ph type="pic" sz="quarter" idx="18"/>
          </p:nvPr>
        </p:nvSpPr>
        <p:spPr>
          <a:xfrm>
            <a:off x="712818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9" name="Plassholder for bilde 9">
            <a:extLst>
              <a:ext uri="{FF2B5EF4-FFF2-40B4-BE49-F238E27FC236}">
                <a16:creationId xmlns:a16="http://schemas.microsoft.com/office/drawing/2014/main" id="{39A8589F-AD1D-4935-8890-8459EED2DCAF}"/>
              </a:ext>
            </a:extLst>
          </p:cNvPr>
          <p:cNvSpPr>
            <a:spLocks noGrp="1"/>
          </p:cNvSpPr>
          <p:nvPr>
            <p:ph type="pic" sz="quarter" idx="21"/>
          </p:nvPr>
        </p:nvSpPr>
        <p:spPr>
          <a:xfrm>
            <a:off x="549540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0" name="Plassholder for bilde 9">
            <a:extLst>
              <a:ext uri="{FF2B5EF4-FFF2-40B4-BE49-F238E27FC236}">
                <a16:creationId xmlns:a16="http://schemas.microsoft.com/office/drawing/2014/main" id="{6BF35C97-5EF8-4623-BB56-707DEE600F4D}"/>
              </a:ext>
            </a:extLst>
          </p:cNvPr>
          <p:cNvSpPr>
            <a:spLocks noGrp="1"/>
          </p:cNvSpPr>
          <p:nvPr>
            <p:ph type="pic" sz="quarter" idx="22"/>
          </p:nvPr>
        </p:nvSpPr>
        <p:spPr>
          <a:xfrm>
            <a:off x="3862628"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1" name="Plassholder for bilde 9">
            <a:extLst>
              <a:ext uri="{FF2B5EF4-FFF2-40B4-BE49-F238E27FC236}">
                <a16:creationId xmlns:a16="http://schemas.microsoft.com/office/drawing/2014/main" id="{9B86B956-4260-4C69-A0A1-4EFC1CF22458}"/>
              </a:ext>
            </a:extLst>
          </p:cNvPr>
          <p:cNvSpPr>
            <a:spLocks noGrp="1"/>
          </p:cNvSpPr>
          <p:nvPr>
            <p:ph type="pic" sz="quarter" idx="23"/>
          </p:nvPr>
        </p:nvSpPr>
        <p:spPr>
          <a:xfrm>
            <a:off x="2230936"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2" name="Plassholder for bilde 9">
            <a:extLst>
              <a:ext uri="{FF2B5EF4-FFF2-40B4-BE49-F238E27FC236}">
                <a16:creationId xmlns:a16="http://schemas.microsoft.com/office/drawing/2014/main" id="{1ECE6509-16B9-4DCF-ACE6-E03D8F183FCD}"/>
              </a:ext>
            </a:extLst>
          </p:cNvPr>
          <p:cNvSpPr>
            <a:spLocks noGrp="1"/>
          </p:cNvSpPr>
          <p:nvPr>
            <p:ph type="pic" sz="quarter" idx="24"/>
          </p:nvPr>
        </p:nvSpPr>
        <p:spPr>
          <a:xfrm>
            <a:off x="597070" y="8953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3" name="Plassholder for tekst 11">
            <a:extLst>
              <a:ext uri="{FF2B5EF4-FFF2-40B4-BE49-F238E27FC236}">
                <a16:creationId xmlns:a16="http://schemas.microsoft.com/office/drawing/2014/main" id="{85314915-C1C4-48D8-B645-04B954904CE5}"/>
              </a:ext>
            </a:extLst>
          </p:cNvPr>
          <p:cNvSpPr>
            <a:spLocks noGrp="1"/>
          </p:cNvSpPr>
          <p:nvPr>
            <p:ph type="body" sz="quarter" idx="26" hasCustomPrompt="1"/>
          </p:nvPr>
        </p:nvSpPr>
        <p:spPr>
          <a:xfrm>
            <a:off x="540014"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4" name="Plassholder for tekst 11">
            <a:extLst>
              <a:ext uri="{FF2B5EF4-FFF2-40B4-BE49-F238E27FC236}">
                <a16:creationId xmlns:a16="http://schemas.microsoft.com/office/drawing/2014/main" id="{7938D1A1-27CA-424B-B6B1-A7F08C21006E}"/>
              </a:ext>
            </a:extLst>
          </p:cNvPr>
          <p:cNvSpPr>
            <a:spLocks noGrp="1"/>
          </p:cNvSpPr>
          <p:nvPr>
            <p:ph type="body" sz="quarter" idx="45" hasCustomPrompt="1"/>
          </p:nvPr>
        </p:nvSpPr>
        <p:spPr>
          <a:xfrm>
            <a:off x="2172793"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5" name="Plassholder for tekst 11">
            <a:extLst>
              <a:ext uri="{FF2B5EF4-FFF2-40B4-BE49-F238E27FC236}">
                <a16:creationId xmlns:a16="http://schemas.microsoft.com/office/drawing/2014/main" id="{4F8C3D84-17DA-4004-8CF5-2D3025969E89}"/>
              </a:ext>
            </a:extLst>
          </p:cNvPr>
          <p:cNvSpPr>
            <a:spLocks noGrp="1"/>
          </p:cNvSpPr>
          <p:nvPr>
            <p:ph type="body" sz="quarter" idx="46" hasCustomPrompt="1"/>
          </p:nvPr>
        </p:nvSpPr>
        <p:spPr>
          <a:xfrm>
            <a:off x="3805572" y="2466182"/>
            <a:ext cx="1501369" cy="303140"/>
          </a:xfrm>
        </p:spPr>
        <p:txBody>
          <a:bodyPr anchor="t" anchorCtr="0">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80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lang="nb-NO" dirty="0"/>
              <a:t>Klikk for å redigere beskrivelse, kilde etc.</a:t>
            </a:r>
          </a:p>
          <a:p>
            <a:pPr lvl="0"/>
            <a:endParaRPr lang="nb-NO" dirty="0"/>
          </a:p>
        </p:txBody>
      </p:sp>
      <p:sp>
        <p:nvSpPr>
          <p:cNvPr id="66" name="Plassholder for tekst 11">
            <a:extLst>
              <a:ext uri="{FF2B5EF4-FFF2-40B4-BE49-F238E27FC236}">
                <a16:creationId xmlns:a16="http://schemas.microsoft.com/office/drawing/2014/main" id="{4811FB6D-2546-49C9-83A5-B7639F2F9AC2}"/>
              </a:ext>
            </a:extLst>
          </p:cNvPr>
          <p:cNvSpPr>
            <a:spLocks noGrp="1"/>
          </p:cNvSpPr>
          <p:nvPr>
            <p:ph type="body" sz="quarter" idx="47" hasCustomPrompt="1"/>
          </p:nvPr>
        </p:nvSpPr>
        <p:spPr>
          <a:xfrm>
            <a:off x="5438001"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7" name="Plassholder for tekst 11">
            <a:extLst>
              <a:ext uri="{FF2B5EF4-FFF2-40B4-BE49-F238E27FC236}">
                <a16:creationId xmlns:a16="http://schemas.microsoft.com/office/drawing/2014/main" id="{77F502D1-3164-4C8A-A4D1-F548E74795C8}"/>
              </a:ext>
            </a:extLst>
          </p:cNvPr>
          <p:cNvSpPr>
            <a:spLocks noGrp="1"/>
          </p:cNvSpPr>
          <p:nvPr>
            <p:ph type="body" sz="quarter" idx="48" hasCustomPrompt="1"/>
          </p:nvPr>
        </p:nvSpPr>
        <p:spPr>
          <a:xfrm>
            <a:off x="7070431" y="2466182"/>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8" name="Plassholder for tekst 11">
            <a:extLst>
              <a:ext uri="{FF2B5EF4-FFF2-40B4-BE49-F238E27FC236}">
                <a16:creationId xmlns:a16="http://schemas.microsoft.com/office/drawing/2014/main" id="{33D4A4A1-AE9C-42EE-8C13-967B788E6F65}"/>
              </a:ext>
            </a:extLst>
          </p:cNvPr>
          <p:cNvSpPr>
            <a:spLocks noGrp="1"/>
          </p:cNvSpPr>
          <p:nvPr>
            <p:ph type="body" sz="quarter" idx="54" hasCustomPrompt="1"/>
          </p:nvPr>
        </p:nvSpPr>
        <p:spPr>
          <a:xfrm>
            <a:off x="539751" y="4445290"/>
            <a:ext cx="1510872"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9" name="Plassholder for tekst 11">
            <a:extLst>
              <a:ext uri="{FF2B5EF4-FFF2-40B4-BE49-F238E27FC236}">
                <a16:creationId xmlns:a16="http://schemas.microsoft.com/office/drawing/2014/main" id="{243FDC07-3644-4502-BCF6-826ED6AE4A15}"/>
              </a:ext>
            </a:extLst>
          </p:cNvPr>
          <p:cNvSpPr>
            <a:spLocks noGrp="1"/>
          </p:cNvSpPr>
          <p:nvPr>
            <p:ph type="body" sz="quarter" idx="55" hasCustomPrompt="1"/>
          </p:nvPr>
        </p:nvSpPr>
        <p:spPr>
          <a:xfrm>
            <a:off x="2172793" y="4445290"/>
            <a:ext cx="1508073"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0" name="Plassholder for tekst 11">
            <a:extLst>
              <a:ext uri="{FF2B5EF4-FFF2-40B4-BE49-F238E27FC236}">
                <a16:creationId xmlns:a16="http://schemas.microsoft.com/office/drawing/2014/main" id="{7D0D08C8-DB07-44E1-8E79-5E858BF09F18}"/>
              </a:ext>
            </a:extLst>
          </p:cNvPr>
          <p:cNvSpPr>
            <a:spLocks noGrp="1"/>
          </p:cNvSpPr>
          <p:nvPr>
            <p:ph type="body" sz="quarter" idx="56" hasCustomPrompt="1"/>
          </p:nvPr>
        </p:nvSpPr>
        <p:spPr>
          <a:xfrm>
            <a:off x="3811926" y="4445290"/>
            <a:ext cx="1495016"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1" name="Plassholder for tekst 11">
            <a:extLst>
              <a:ext uri="{FF2B5EF4-FFF2-40B4-BE49-F238E27FC236}">
                <a16:creationId xmlns:a16="http://schemas.microsoft.com/office/drawing/2014/main" id="{D66FA2B3-5147-4725-BE5D-4DB4C21A6141}"/>
              </a:ext>
            </a:extLst>
          </p:cNvPr>
          <p:cNvSpPr>
            <a:spLocks noGrp="1"/>
          </p:cNvSpPr>
          <p:nvPr>
            <p:ph type="body" sz="quarter" idx="57" hasCustomPrompt="1"/>
          </p:nvPr>
        </p:nvSpPr>
        <p:spPr>
          <a:xfrm>
            <a:off x="5438002" y="4445290"/>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2" name="Plassholder for tekst 11">
            <a:extLst>
              <a:ext uri="{FF2B5EF4-FFF2-40B4-BE49-F238E27FC236}">
                <a16:creationId xmlns:a16="http://schemas.microsoft.com/office/drawing/2014/main" id="{F8C51328-FA48-4922-BE11-3C5B0B0A8A6B}"/>
              </a:ext>
            </a:extLst>
          </p:cNvPr>
          <p:cNvSpPr>
            <a:spLocks noGrp="1"/>
          </p:cNvSpPr>
          <p:nvPr>
            <p:ph type="body" sz="quarter" idx="58" hasCustomPrompt="1"/>
          </p:nvPr>
        </p:nvSpPr>
        <p:spPr>
          <a:xfrm>
            <a:off x="7070430" y="4445290"/>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3" name="Rektangel 72">
            <a:extLst>
              <a:ext uri="{FF2B5EF4-FFF2-40B4-BE49-F238E27FC236}">
                <a16:creationId xmlns:a16="http://schemas.microsoft.com/office/drawing/2014/main" id="{0941FD5A-518E-4629-B322-F6FFEA62C885}"/>
              </a:ext>
            </a:extLst>
          </p:cNvPr>
          <p:cNvSpPr/>
          <p:nvPr userDrawn="1"/>
        </p:nvSpPr>
        <p:spPr>
          <a:xfrm>
            <a:off x="540014"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ktangel 73">
            <a:extLst>
              <a:ext uri="{FF2B5EF4-FFF2-40B4-BE49-F238E27FC236}">
                <a16:creationId xmlns:a16="http://schemas.microsoft.com/office/drawing/2014/main" id="{3654D1DC-7486-4044-94F4-D73E0EB55344}"/>
              </a:ext>
            </a:extLst>
          </p:cNvPr>
          <p:cNvSpPr/>
          <p:nvPr userDrawn="1"/>
        </p:nvSpPr>
        <p:spPr>
          <a:xfrm>
            <a:off x="2172793"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ktangel 74">
            <a:extLst>
              <a:ext uri="{FF2B5EF4-FFF2-40B4-BE49-F238E27FC236}">
                <a16:creationId xmlns:a16="http://schemas.microsoft.com/office/drawing/2014/main" id="{4BC125F5-2A4E-4769-A5C2-D91C11367976}"/>
              </a:ext>
            </a:extLst>
          </p:cNvPr>
          <p:cNvSpPr/>
          <p:nvPr userDrawn="1"/>
        </p:nvSpPr>
        <p:spPr>
          <a:xfrm>
            <a:off x="3805572"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ktangel 75">
            <a:extLst>
              <a:ext uri="{FF2B5EF4-FFF2-40B4-BE49-F238E27FC236}">
                <a16:creationId xmlns:a16="http://schemas.microsoft.com/office/drawing/2014/main" id="{B61072BA-638B-42AC-84C2-91D1BB7F725E}"/>
              </a:ext>
            </a:extLst>
          </p:cNvPr>
          <p:cNvSpPr/>
          <p:nvPr userDrawn="1"/>
        </p:nvSpPr>
        <p:spPr>
          <a:xfrm>
            <a:off x="543800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ktangel 76">
            <a:extLst>
              <a:ext uri="{FF2B5EF4-FFF2-40B4-BE49-F238E27FC236}">
                <a16:creationId xmlns:a16="http://schemas.microsoft.com/office/drawing/2014/main" id="{2FF42558-6CEE-4804-A76D-BD0DF0D2E23D}"/>
              </a:ext>
            </a:extLst>
          </p:cNvPr>
          <p:cNvSpPr/>
          <p:nvPr userDrawn="1"/>
        </p:nvSpPr>
        <p:spPr>
          <a:xfrm>
            <a:off x="707113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Plassholder for bilde 9">
            <a:extLst>
              <a:ext uri="{FF2B5EF4-FFF2-40B4-BE49-F238E27FC236}">
                <a16:creationId xmlns:a16="http://schemas.microsoft.com/office/drawing/2014/main" id="{612A5165-E8FB-4B4E-9E99-F1CEDC21C1B3}"/>
              </a:ext>
            </a:extLst>
          </p:cNvPr>
          <p:cNvSpPr>
            <a:spLocks noGrp="1"/>
          </p:cNvSpPr>
          <p:nvPr>
            <p:ph type="pic" sz="quarter" idx="59"/>
          </p:nvPr>
        </p:nvSpPr>
        <p:spPr>
          <a:xfrm>
            <a:off x="7128187"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79" name="Plassholder for bilde 9">
            <a:extLst>
              <a:ext uri="{FF2B5EF4-FFF2-40B4-BE49-F238E27FC236}">
                <a16:creationId xmlns:a16="http://schemas.microsoft.com/office/drawing/2014/main" id="{0FECB027-4DA7-4674-A5C1-F369EEC814A0}"/>
              </a:ext>
            </a:extLst>
          </p:cNvPr>
          <p:cNvSpPr>
            <a:spLocks noGrp="1"/>
          </p:cNvSpPr>
          <p:nvPr>
            <p:ph type="pic" sz="quarter" idx="60"/>
          </p:nvPr>
        </p:nvSpPr>
        <p:spPr>
          <a:xfrm>
            <a:off x="549470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0" name="Plassholder for bilde 9">
            <a:extLst>
              <a:ext uri="{FF2B5EF4-FFF2-40B4-BE49-F238E27FC236}">
                <a16:creationId xmlns:a16="http://schemas.microsoft.com/office/drawing/2014/main" id="{5A7EB79C-A4A6-46B6-825C-C5D6CE3BFA60}"/>
              </a:ext>
            </a:extLst>
          </p:cNvPr>
          <p:cNvSpPr>
            <a:spLocks noGrp="1"/>
          </p:cNvSpPr>
          <p:nvPr>
            <p:ph type="pic" sz="quarter" idx="61"/>
          </p:nvPr>
        </p:nvSpPr>
        <p:spPr>
          <a:xfrm>
            <a:off x="3862628"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1" name="Plassholder for bilde 9">
            <a:extLst>
              <a:ext uri="{FF2B5EF4-FFF2-40B4-BE49-F238E27FC236}">
                <a16:creationId xmlns:a16="http://schemas.microsoft.com/office/drawing/2014/main" id="{97783FFC-91F0-4E88-937A-CDDC9512620F}"/>
              </a:ext>
            </a:extLst>
          </p:cNvPr>
          <p:cNvSpPr>
            <a:spLocks noGrp="1"/>
          </p:cNvSpPr>
          <p:nvPr>
            <p:ph type="pic" sz="quarter" idx="62"/>
          </p:nvPr>
        </p:nvSpPr>
        <p:spPr>
          <a:xfrm>
            <a:off x="223093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2" name="Plassholder for bilde 9">
            <a:extLst>
              <a:ext uri="{FF2B5EF4-FFF2-40B4-BE49-F238E27FC236}">
                <a16:creationId xmlns:a16="http://schemas.microsoft.com/office/drawing/2014/main" id="{DA6A980D-4125-4851-A900-1120C2F875D1}"/>
              </a:ext>
            </a:extLst>
          </p:cNvPr>
          <p:cNvSpPr>
            <a:spLocks noGrp="1"/>
          </p:cNvSpPr>
          <p:nvPr>
            <p:ph type="pic" sz="quarter" idx="63"/>
          </p:nvPr>
        </p:nvSpPr>
        <p:spPr>
          <a:xfrm>
            <a:off x="597070" y="2868772"/>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3" name="Plassholder for bunntekst 4">
            <a:extLst>
              <a:ext uri="{FF2B5EF4-FFF2-40B4-BE49-F238E27FC236}">
                <a16:creationId xmlns:a16="http://schemas.microsoft.com/office/drawing/2014/main" id="{205B9FFF-08EC-4FB4-8391-7678393E908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84" name="Plassholder for lysbildenummer 5">
            <a:extLst>
              <a:ext uri="{FF2B5EF4-FFF2-40B4-BE49-F238E27FC236}">
                <a16:creationId xmlns:a16="http://schemas.microsoft.com/office/drawing/2014/main" id="{9B1DA50C-D45D-4799-8E60-F862F468799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85" name="Plassholder for dato 3">
            <a:extLst>
              <a:ext uri="{FF2B5EF4-FFF2-40B4-BE49-F238E27FC236}">
                <a16:creationId xmlns:a16="http://schemas.microsoft.com/office/drawing/2014/main" id="{70AD4505-FE9F-4B3C-B66E-2A685BCF8A7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Tree>
    <p:extLst>
      <p:ext uri="{BB962C8B-B14F-4D97-AF65-F5344CB8AC3E}">
        <p14:creationId xmlns:p14="http://schemas.microsoft.com/office/powerpoint/2010/main" val="16651570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3" name="Plassholder for media 2"/>
          <p:cNvSpPr>
            <a:spLocks noGrp="1"/>
          </p:cNvSpPr>
          <p:nvPr>
            <p:ph type="media" sz="quarter" idx="13" hasCustomPrompt="1"/>
          </p:nvPr>
        </p:nvSpPr>
        <p:spPr>
          <a:xfrm>
            <a:off x="0" y="0"/>
            <a:ext cx="9144000" cy="5143500"/>
          </a:xfrm>
        </p:spPr>
        <p:txBody>
          <a:bodyPr anchor="ctr" anchorCtr="0"/>
          <a:lstStyle>
            <a:lvl1pPr marL="0" indent="0" algn="ctr">
              <a:buNone/>
              <a:defRPr/>
            </a:lvl1pPr>
          </a:lstStyle>
          <a:p>
            <a:r>
              <a:rPr lang="en-GB" dirty="0" err="1"/>
              <a:t>Klikk</a:t>
            </a:r>
            <a:r>
              <a:rPr lang="en-GB" dirty="0"/>
              <a:t> for </a:t>
            </a:r>
            <a:r>
              <a:rPr lang="en-GB" dirty="0" err="1"/>
              <a:t>å</a:t>
            </a:r>
            <a:r>
              <a:rPr lang="en-GB" dirty="0"/>
              <a:t> </a:t>
            </a:r>
            <a:r>
              <a:rPr lang="en-GB" dirty="0" err="1"/>
              <a:t>legge</a:t>
            </a:r>
            <a:r>
              <a:rPr lang="en-GB" dirty="0"/>
              <a:t> inn </a:t>
            </a:r>
            <a:r>
              <a:rPr lang="en-GB" dirty="0" err="1"/>
              <a:t>en</a:t>
            </a:r>
            <a:r>
              <a:rPr lang="en-GB" dirty="0"/>
              <a:t> film</a:t>
            </a:r>
          </a:p>
        </p:txBody>
      </p:sp>
      <p:sp>
        <p:nvSpPr>
          <p:cNvPr id="6" name="Plassholder for bunntekst 4">
            <a:extLst>
              <a:ext uri="{FF2B5EF4-FFF2-40B4-BE49-F238E27FC236}">
                <a16:creationId xmlns:a16="http://schemas.microsoft.com/office/drawing/2014/main" id="{AE890682-9374-47D8-BC11-938097F45B4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13714E3A-0AF4-402D-BA92-0167EF62D056}"/>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DFB01EB5-942B-4F71-B031-E2DE5AC515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lleggsfoil">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432176F-78DF-46F6-A156-2D202EE6EDA2}"/>
              </a:ext>
            </a:extLst>
          </p:cNvPr>
          <p:cNvSpPr/>
          <p:nvPr userDrawn="1"/>
        </p:nvSpPr>
        <p:spPr>
          <a:xfrm flipV="1">
            <a:off x="0" y="-2"/>
            <a:ext cx="9144000" cy="168502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b-NO"/>
          </a:p>
        </p:txBody>
      </p:sp>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2283751"/>
            <a:ext cx="6907755" cy="1532094"/>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tekst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4033560"/>
            <a:ext cx="6911977" cy="244102"/>
          </a:xfrm>
        </p:spPr>
        <p:txBody>
          <a:bodyPr>
            <a:normAutofit/>
          </a:bodyPr>
          <a:lstStyle>
            <a:lvl1pPr marL="0" indent="0" algn="ctr">
              <a:buNone/>
              <a:defRPr sz="1100">
                <a:solidFill>
                  <a:schemeClr val="accent2"/>
                </a:solidFill>
              </a:defRPr>
            </a:lvl1pPr>
          </a:lstStyle>
          <a:p>
            <a:pPr lvl="0"/>
            <a:r>
              <a:rPr lang="nb-NO" dirty="0"/>
              <a:t>Rediger for å legge tekst</a:t>
            </a:r>
            <a:endParaRPr lang="en-GB" dirty="0"/>
          </a:p>
        </p:txBody>
      </p:sp>
      <p:pic>
        <p:nvPicPr>
          <p:cNvPr id="6" name="Bilde 5">
            <a:extLst>
              <a:ext uri="{FF2B5EF4-FFF2-40B4-BE49-F238E27FC236}">
                <a16:creationId xmlns:a16="http://schemas.microsoft.com/office/drawing/2014/main" id="{924879C0-581D-4D6F-BE89-C5A22CA505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95055" y="544830"/>
            <a:ext cx="559397" cy="737930"/>
          </a:xfrm>
          <a:prstGeom prst="rect">
            <a:avLst/>
          </a:prstGeom>
        </p:spPr>
      </p:pic>
      <p:pic>
        <p:nvPicPr>
          <p:cNvPr id="21" name="Bilde 20">
            <a:extLst>
              <a:ext uri="{FF2B5EF4-FFF2-40B4-BE49-F238E27FC236}">
                <a16:creationId xmlns:a16="http://schemas.microsoft.com/office/drawing/2014/main" id="{A171963C-6E3E-4428-AA22-977118FA9243}"/>
              </a:ext>
            </a:extLst>
          </p:cNvPr>
          <p:cNvPicPr>
            <a:picLocks noChangeAspect="1"/>
          </p:cNvPicPr>
          <p:nvPr userDrawn="1"/>
        </p:nvPicPr>
        <p:blipFill>
          <a:blip r:embed="rId3"/>
          <a:stretch>
            <a:fillRect/>
          </a:stretch>
        </p:blipFill>
        <p:spPr>
          <a:xfrm>
            <a:off x="0" y="1627934"/>
            <a:ext cx="9144000" cy="57091"/>
          </a:xfrm>
          <a:prstGeom prst="rect">
            <a:avLst/>
          </a:prstGeom>
        </p:spPr>
      </p:pic>
    </p:spTree>
    <p:extLst>
      <p:ext uri="{BB962C8B-B14F-4D97-AF65-F5344CB8AC3E}">
        <p14:creationId xmlns:p14="http://schemas.microsoft.com/office/powerpoint/2010/main" val="251944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371846" y="949325"/>
            <a:ext cx="6450864" cy="3377875"/>
          </a:xfrm>
        </p:spPr>
        <p:txBody>
          <a:bodyPr anchor="ctr" anchorCtr="0">
            <a:normAutofit/>
          </a:bodyPr>
          <a:lstStyle>
            <a:lvl1pPr marL="0" indent="0" algn="ctr">
              <a:lnSpc>
                <a:spcPct val="100000"/>
              </a:lnSpc>
              <a:buNone/>
              <a:defRPr sz="2400" b="1">
                <a:solidFill>
                  <a:schemeClr val="bg1"/>
                </a:solidFill>
              </a:defRPr>
            </a:lvl1pPr>
          </a:lstStyle>
          <a:p>
            <a:pPr lvl="0"/>
            <a:r>
              <a:rPr lang="nb-NO" dirty="0"/>
              <a:t>Rediger for å legge til tekst</a:t>
            </a:r>
            <a:endParaRPr lang="en-GB" dirty="0"/>
          </a:p>
        </p:txBody>
      </p:sp>
      <p:pic>
        <p:nvPicPr>
          <p:cNvPr id="8" name="Bilde 7" descr="Logo">
            <a:extLst>
              <a:ext uri="{FF2B5EF4-FFF2-40B4-BE49-F238E27FC236}">
                <a16:creationId xmlns:a16="http://schemas.microsoft.com/office/drawing/2014/main" id="{BE9B05DC-3478-47E8-B847-2DC455FCCDB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3" name="Plassholder for bunntekst 4">
            <a:extLst>
              <a:ext uri="{FF2B5EF4-FFF2-40B4-BE49-F238E27FC236}">
                <a16:creationId xmlns:a16="http://schemas.microsoft.com/office/drawing/2014/main" id="{42677EDD-5222-423C-A5E4-B9D7117745A4}"/>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996B0D28-FEBF-4C2A-9CB9-334C67655BD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AF502350-D9B3-43B9-90B1-537F0F6E309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pic>
        <p:nvPicPr>
          <p:cNvPr id="7" name="Bilde 6">
            <a:extLst>
              <a:ext uri="{FF2B5EF4-FFF2-40B4-BE49-F238E27FC236}">
                <a16:creationId xmlns:a16="http://schemas.microsoft.com/office/drawing/2014/main" id="{C1A4BD5B-6D73-4961-BCFD-C10702B47325}"/>
              </a:ext>
            </a:extLst>
          </p:cNvPr>
          <p:cNvPicPr>
            <a:picLocks noChangeAspect="1"/>
          </p:cNvPicPr>
          <p:nvPr userDrawn="1"/>
        </p:nvPicPr>
        <p:blipFill>
          <a:blip r:embed="rId3"/>
          <a:stretch>
            <a:fillRect/>
          </a:stretch>
        </p:blipFill>
        <p:spPr>
          <a:xfrm>
            <a:off x="0" y="0"/>
            <a:ext cx="9144000" cy="57091"/>
          </a:xfrm>
          <a:prstGeom prst="rect">
            <a:avLst/>
          </a:prstGeom>
        </p:spPr>
      </p:pic>
    </p:spTree>
    <p:extLst>
      <p:ext uri="{BB962C8B-B14F-4D97-AF65-F5344CB8AC3E}">
        <p14:creationId xmlns:p14="http://schemas.microsoft.com/office/powerpoint/2010/main" val="3870923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ause / alternativ 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708002" y="1778482"/>
            <a:ext cx="4896247" cy="395793"/>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3708003" y="2283751"/>
            <a:ext cx="4896247" cy="1914624"/>
          </a:xfr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ltLang="nb-NO" dirty="0"/>
              <a:t>Denne siden kan du bruke som pauseside med viktig beskjeder om hvor lenge pausen varer, når du starter opp igjen osv. Du kan også informere om trådløst nett. Evt. bruker du denne siden som en avsluttende side med takk for oppmerksomheten, kontaktinformasjon. E-post osv.</a:t>
            </a:r>
          </a:p>
        </p:txBody>
      </p:sp>
      <p:pic>
        <p:nvPicPr>
          <p:cNvPr id="9" name="Bilde 8">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48021" y="2425065"/>
            <a:ext cx="1707986" cy="479353"/>
          </a:xfrm>
          <a:prstGeom prst="rect">
            <a:avLst/>
          </a:prstGeom>
        </p:spPr>
      </p:pic>
      <p:cxnSp>
        <p:nvCxnSpPr>
          <p:cNvPr id="8" name="Straight Connector 8">
            <a:extLst>
              <a:ext uri="{FF2B5EF4-FFF2-40B4-BE49-F238E27FC236}">
                <a16:creationId xmlns:a16="http://schemas.microsoft.com/office/drawing/2014/main" id="{B0F6F580-CC88-479D-B319-8097CC735799}"/>
              </a:ext>
            </a:extLst>
          </p:cNvPr>
          <p:cNvCxnSpPr>
            <a:cxnSpLocks/>
          </p:cNvCxnSpPr>
          <p:nvPr userDrawn="1"/>
        </p:nvCxnSpPr>
        <p:spPr>
          <a:xfrm>
            <a:off x="3132005" y="1369773"/>
            <a:ext cx="0" cy="2929402"/>
          </a:xfrm>
          <a:prstGeom prst="line">
            <a:avLst/>
          </a:prstGeom>
          <a:ln w="6350">
            <a:solidFill>
              <a:srgbClr val="FFE400"/>
            </a:solidFill>
          </a:ln>
          <a:effectLst/>
        </p:spPr>
        <p:style>
          <a:lnRef idx="2">
            <a:schemeClr val="accent1"/>
          </a:lnRef>
          <a:fillRef idx="0">
            <a:schemeClr val="accent1"/>
          </a:fillRef>
          <a:effectRef idx="1">
            <a:schemeClr val="accent1"/>
          </a:effectRef>
          <a:fontRef idx="minor">
            <a:schemeClr val="tx1"/>
          </a:fontRef>
        </p:style>
      </p:cxnSp>
      <p:sp>
        <p:nvSpPr>
          <p:cNvPr id="14" name="Plassholder for bunntekst 4">
            <a:extLst>
              <a:ext uri="{FF2B5EF4-FFF2-40B4-BE49-F238E27FC236}">
                <a16:creationId xmlns:a16="http://schemas.microsoft.com/office/drawing/2014/main" id="{98B78981-75A6-4C6F-A4FA-88A751697149}"/>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ADDC8A70-C22D-400D-BEDF-75722DA64DA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CE6989DC-6A17-40A8-9632-FE39F461854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21.09.2022</a:t>
            </a:fld>
            <a:endParaRPr lang="en-GB" dirty="0"/>
          </a:p>
        </p:txBody>
      </p:sp>
      <p:pic>
        <p:nvPicPr>
          <p:cNvPr id="10" name="Bilde 9">
            <a:extLst>
              <a:ext uri="{FF2B5EF4-FFF2-40B4-BE49-F238E27FC236}">
                <a16:creationId xmlns:a16="http://schemas.microsoft.com/office/drawing/2014/main" id="{DCB03936-E616-4DFF-9EAB-A18CD923EBC8}"/>
              </a:ext>
            </a:extLst>
          </p:cNvPr>
          <p:cNvPicPr>
            <a:picLocks noChangeAspect="1"/>
          </p:cNvPicPr>
          <p:nvPr userDrawn="1"/>
        </p:nvPicPr>
        <p:blipFill>
          <a:blip r:embed="rId3"/>
          <a:stretch>
            <a:fillRect/>
          </a:stretch>
        </p:blipFill>
        <p:spPr>
          <a:xfrm>
            <a:off x="0" y="0"/>
            <a:ext cx="9144000" cy="57091"/>
          </a:xfrm>
          <a:prstGeom prst="rect">
            <a:avLst/>
          </a:prstGeom>
        </p:spPr>
      </p:pic>
    </p:spTree>
    <p:extLst>
      <p:ext uri="{BB962C8B-B14F-4D97-AF65-F5344CB8AC3E}">
        <p14:creationId xmlns:p14="http://schemas.microsoft.com/office/powerpoint/2010/main" val="39616983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3" name="Bild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87001"/>
            <a:ext cx="9144000" cy="3985512"/>
          </a:xfrm>
          <a:prstGeom prst="rect">
            <a:avLst/>
          </a:prstGeom>
        </p:spPr>
      </p:pic>
      <p:sp>
        <p:nvSpPr>
          <p:cNvPr id="16" name="Rektangel 15"/>
          <p:cNvSpPr/>
          <p:nvPr userDrawn="1"/>
        </p:nvSpPr>
        <p:spPr>
          <a:xfrm>
            <a:off x="1" y="0"/>
            <a:ext cx="9144000" cy="730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e 10"/>
          <p:cNvPicPr>
            <a:picLocks noChangeAspect="1"/>
          </p:cNvPicPr>
          <p:nvPr userDrawn="1"/>
        </p:nvPicPr>
        <p:blipFill>
          <a:blip r:embed="rId3"/>
          <a:stretch>
            <a:fillRect/>
          </a:stretch>
        </p:blipFill>
        <p:spPr>
          <a:xfrm>
            <a:off x="0" y="730251"/>
            <a:ext cx="9144000" cy="57091"/>
          </a:xfrm>
          <a:prstGeom prst="rect">
            <a:avLst/>
          </a:prstGeom>
        </p:spPr>
      </p:pic>
      <p:sp>
        <p:nvSpPr>
          <p:cNvPr id="2" name="Tittel 1"/>
          <p:cNvSpPr>
            <a:spLocks noGrp="1"/>
          </p:cNvSpPr>
          <p:nvPr>
            <p:ph type="ctrTitle"/>
          </p:nvPr>
        </p:nvSpPr>
        <p:spPr>
          <a:xfrm>
            <a:off x="4398963" y="1206630"/>
            <a:ext cx="4173538" cy="1124251"/>
          </a:xfrm>
        </p:spPr>
        <p:txBody>
          <a:bodyPr anchor="b">
            <a:normAutofit/>
          </a:bodyPr>
          <a:lstStyle>
            <a:lvl1pPr algn="l">
              <a:defRPr sz="3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4398963" y="2490382"/>
            <a:ext cx="4173538" cy="1241425"/>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7034838" y="4889096"/>
            <a:ext cx="1146420" cy="133717"/>
          </a:xfrm>
          <a:prstGeom prst="rect">
            <a:avLst/>
          </a:prstGeom>
        </p:spPr>
        <p:txBody>
          <a:bodyPr/>
          <a:lstStyle/>
          <a:p>
            <a:fld id="{FBC118A2-C331-4249-8A67-6DC081A07270}" type="datetime1">
              <a:rPr lang="nb-NO" smtClean="0"/>
              <a:t>21.09.2022</a:t>
            </a:fld>
            <a:endParaRPr lang="en-GB" dirty="0"/>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48946" y="175105"/>
            <a:ext cx="1243621" cy="336070"/>
          </a:xfrm>
          <a:prstGeom prst="rect">
            <a:avLst/>
          </a:prstGeom>
        </p:spPr>
      </p:pic>
    </p:spTree>
    <p:extLst>
      <p:ext uri="{BB962C8B-B14F-4D97-AF65-F5344CB8AC3E}">
        <p14:creationId xmlns:p14="http://schemas.microsoft.com/office/powerpoint/2010/main" val="29778482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A">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81751"/>
            <a:ext cx="9144000" cy="3985512"/>
          </a:xfrm>
          <a:prstGeom prst="rect">
            <a:avLst/>
          </a:prstGeom>
        </p:spPr>
      </p:pic>
      <p:sp>
        <p:nvSpPr>
          <p:cNvPr id="16" name="Rektangel 15"/>
          <p:cNvSpPr/>
          <p:nvPr userDrawn="1"/>
        </p:nvSpPr>
        <p:spPr>
          <a:xfrm>
            <a:off x="1" y="0"/>
            <a:ext cx="9144000" cy="730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e 10"/>
          <p:cNvPicPr>
            <a:picLocks noChangeAspect="1"/>
          </p:cNvPicPr>
          <p:nvPr userDrawn="1"/>
        </p:nvPicPr>
        <p:blipFill>
          <a:blip r:embed="rId3"/>
          <a:stretch>
            <a:fillRect/>
          </a:stretch>
        </p:blipFill>
        <p:spPr>
          <a:xfrm>
            <a:off x="0" y="730251"/>
            <a:ext cx="9144000" cy="57091"/>
          </a:xfrm>
          <a:prstGeom prst="rect">
            <a:avLst/>
          </a:prstGeom>
        </p:spPr>
      </p:pic>
      <p:sp>
        <p:nvSpPr>
          <p:cNvPr id="2" name="Tittel 1"/>
          <p:cNvSpPr>
            <a:spLocks noGrp="1"/>
          </p:cNvSpPr>
          <p:nvPr>
            <p:ph type="ctrTitle"/>
          </p:nvPr>
        </p:nvSpPr>
        <p:spPr>
          <a:xfrm>
            <a:off x="4398963" y="1206630"/>
            <a:ext cx="4173538" cy="1124251"/>
          </a:xfrm>
        </p:spPr>
        <p:txBody>
          <a:bodyPr anchor="b">
            <a:normAutofit/>
          </a:bodyPr>
          <a:lstStyle>
            <a:lvl1pPr algn="l">
              <a:defRPr sz="3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4398963" y="2490382"/>
            <a:ext cx="4173538" cy="1241425"/>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7034838" y="4889096"/>
            <a:ext cx="1146420" cy="133717"/>
          </a:xfrm>
          <a:prstGeom prst="rect">
            <a:avLst/>
          </a:prstGeom>
        </p:spPr>
        <p:txBody>
          <a:bodyPr/>
          <a:lstStyle/>
          <a:p>
            <a:fld id="{FBC118A2-C331-4249-8A67-6DC081A07270}" type="datetime1">
              <a:rPr lang="nb-NO" smtClean="0"/>
              <a:t>21.09.2022</a:t>
            </a:fld>
            <a:endParaRPr lang="en-GB" dirty="0"/>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48946" y="175105"/>
            <a:ext cx="1243621" cy="336070"/>
          </a:xfrm>
          <a:prstGeom prst="rect">
            <a:avLst/>
          </a:prstGeom>
        </p:spPr>
      </p:pic>
    </p:spTree>
    <p:extLst>
      <p:ext uri="{BB962C8B-B14F-4D97-AF65-F5344CB8AC3E}">
        <p14:creationId xmlns:p14="http://schemas.microsoft.com/office/powerpoint/2010/main" val="38710176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81751"/>
            <a:ext cx="9144000" cy="3985512"/>
          </a:xfrm>
          <a:prstGeom prst="rect">
            <a:avLst/>
          </a:prstGeom>
        </p:spPr>
      </p:pic>
      <p:sp>
        <p:nvSpPr>
          <p:cNvPr id="16" name="Rektangel 15"/>
          <p:cNvSpPr/>
          <p:nvPr userDrawn="1"/>
        </p:nvSpPr>
        <p:spPr>
          <a:xfrm>
            <a:off x="1" y="0"/>
            <a:ext cx="9144000" cy="730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e 10"/>
          <p:cNvPicPr>
            <a:picLocks noChangeAspect="1"/>
          </p:cNvPicPr>
          <p:nvPr userDrawn="1"/>
        </p:nvPicPr>
        <p:blipFill>
          <a:blip r:embed="rId3"/>
          <a:stretch>
            <a:fillRect/>
          </a:stretch>
        </p:blipFill>
        <p:spPr>
          <a:xfrm>
            <a:off x="0" y="730251"/>
            <a:ext cx="9144000" cy="57091"/>
          </a:xfrm>
          <a:prstGeom prst="rect">
            <a:avLst/>
          </a:prstGeom>
        </p:spPr>
      </p:pic>
      <p:sp>
        <p:nvSpPr>
          <p:cNvPr id="2" name="Tittel 1"/>
          <p:cNvSpPr>
            <a:spLocks noGrp="1"/>
          </p:cNvSpPr>
          <p:nvPr>
            <p:ph type="ctrTitle"/>
          </p:nvPr>
        </p:nvSpPr>
        <p:spPr>
          <a:xfrm>
            <a:off x="4398963" y="1206630"/>
            <a:ext cx="4173538" cy="1124251"/>
          </a:xfrm>
        </p:spPr>
        <p:txBody>
          <a:bodyPr anchor="b">
            <a:normAutofit/>
          </a:bodyPr>
          <a:lstStyle>
            <a:lvl1pPr algn="l">
              <a:defRPr sz="3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4398963" y="2490382"/>
            <a:ext cx="4173538" cy="1241425"/>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7034838" y="4889096"/>
            <a:ext cx="1146420" cy="133717"/>
          </a:xfrm>
          <a:prstGeom prst="rect">
            <a:avLst/>
          </a:prstGeom>
        </p:spPr>
        <p:txBody>
          <a:bodyPr/>
          <a:lstStyle/>
          <a:p>
            <a:fld id="{FBC118A2-C331-4249-8A67-6DC081A07270}" type="datetime1">
              <a:rPr lang="nb-NO" smtClean="0"/>
              <a:t>21.09.2022</a:t>
            </a:fld>
            <a:endParaRPr lang="en-GB" dirty="0"/>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48946" y="175105"/>
            <a:ext cx="1243621" cy="336070"/>
          </a:xfrm>
          <a:prstGeom prst="rect">
            <a:avLst/>
          </a:prstGeom>
        </p:spPr>
      </p:pic>
    </p:spTree>
    <p:extLst>
      <p:ext uri="{BB962C8B-B14F-4D97-AF65-F5344CB8AC3E}">
        <p14:creationId xmlns:p14="http://schemas.microsoft.com/office/powerpoint/2010/main" val="77267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 Trafikk MC">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sp>
        <p:nvSpPr>
          <p:cNvPr id="2" name="Rektangel 1">
            <a:extLst>
              <a:ext uri="{FF2B5EF4-FFF2-40B4-BE49-F238E27FC236}">
                <a16:creationId xmlns:a16="http://schemas.microsoft.com/office/drawing/2014/main" id="{8C7E7839-3DCF-468D-9CDD-E7C1A5DA9755}"/>
              </a:ext>
            </a:extLst>
          </p:cNvPr>
          <p:cNvSpPr/>
          <p:nvPr userDrawn="1"/>
        </p:nvSpPr>
        <p:spPr>
          <a:xfrm>
            <a:off x="0" y="900054"/>
            <a:ext cx="9144000" cy="3832284"/>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FDCE1725-0117-483E-872F-EC3116F0678C}"/>
              </a:ext>
            </a:extLst>
          </p:cNvPr>
          <p:cNvSpPr/>
          <p:nvPr userDrawn="1"/>
        </p:nvSpPr>
        <p:spPr>
          <a:xfrm>
            <a:off x="2644" y="900055"/>
            <a:ext cx="9144000" cy="3832284"/>
          </a:xfrm>
          <a:prstGeom prst="rect">
            <a:avLst/>
          </a:prstGeom>
          <a:gradFill flip="none" rotWithShape="1">
            <a:gsLst>
              <a:gs pos="3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59E8B49B-41D8-46D8-ABA3-F0C8D6385D84}"/>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CB74EBCC-8D84-45AA-A832-E96596172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5CDFE366-93C2-4CFA-B3CB-D0F0547D070A}"/>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9363B603-7087-4E86-AEC8-99178C0FBEC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20" name="Tittel 1">
            <a:extLst>
              <a:ext uri="{FF2B5EF4-FFF2-40B4-BE49-F238E27FC236}">
                <a16:creationId xmlns:a16="http://schemas.microsoft.com/office/drawing/2014/main" id="{6BD7B179-3EF8-423B-9109-34C652F5EFA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12C26964-B92B-430D-A2EE-47177AFB0BD0}"/>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1A91280C-5630-4CFE-9100-5C6AF7B3931F}"/>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81751"/>
            <a:ext cx="9144000" cy="3985512"/>
          </a:xfrm>
          <a:prstGeom prst="rect">
            <a:avLst/>
          </a:prstGeom>
        </p:spPr>
      </p:pic>
      <p:sp>
        <p:nvSpPr>
          <p:cNvPr id="16" name="Rektangel 15"/>
          <p:cNvSpPr/>
          <p:nvPr userDrawn="1"/>
        </p:nvSpPr>
        <p:spPr>
          <a:xfrm>
            <a:off x="1" y="0"/>
            <a:ext cx="9144000" cy="730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e 10"/>
          <p:cNvPicPr>
            <a:picLocks noChangeAspect="1"/>
          </p:cNvPicPr>
          <p:nvPr userDrawn="1"/>
        </p:nvPicPr>
        <p:blipFill>
          <a:blip r:embed="rId3"/>
          <a:stretch>
            <a:fillRect/>
          </a:stretch>
        </p:blipFill>
        <p:spPr>
          <a:xfrm>
            <a:off x="0" y="730251"/>
            <a:ext cx="9144000" cy="57091"/>
          </a:xfrm>
          <a:prstGeom prst="rect">
            <a:avLst/>
          </a:prstGeom>
        </p:spPr>
      </p:pic>
      <p:sp>
        <p:nvSpPr>
          <p:cNvPr id="2" name="Tittel 1"/>
          <p:cNvSpPr>
            <a:spLocks noGrp="1"/>
          </p:cNvSpPr>
          <p:nvPr>
            <p:ph type="ctrTitle"/>
          </p:nvPr>
        </p:nvSpPr>
        <p:spPr>
          <a:xfrm>
            <a:off x="4398963" y="1206630"/>
            <a:ext cx="4173538" cy="1124251"/>
          </a:xfrm>
        </p:spPr>
        <p:txBody>
          <a:bodyPr anchor="b">
            <a:normAutofit/>
          </a:bodyPr>
          <a:lstStyle>
            <a:lvl1pPr algn="l">
              <a:defRPr sz="3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4398963" y="2490382"/>
            <a:ext cx="4173538" cy="1241425"/>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7034838" y="4889096"/>
            <a:ext cx="1146420" cy="133717"/>
          </a:xfrm>
          <a:prstGeom prst="rect">
            <a:avLst/>
          </a:prstGeom>
        </p:spPr>
        <p:txBody>
          <a:bodyPr/>
          <a:lstStyle/>
          <a:p>
            <a:fld id="{FBC118A2-C331-4249-8A67-6DC081A07270}" type="datetime1">
              <a:rPr lang="nb-NO" smtClean="0"/>
              <a:t>21.09.2022</a:t>
            </a:fld>
            <a:endParaRPr lang="en-GB" dirty="0"/>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48946" y="175105"/>
            <a:ext cx="1243621" cy="336070"/>
          </a:xfrm>
          <a:prstGeom prst="rect">
            <a:avLst/>
          </a:prstGeom>
        </p:spPr>
      </p:pic>
    </p:spTree>
    <p:extLst>
      <p:ext uri="{BB962C8B-B14F-4D97-AF65-F5344CB8AC3E}">
        <p14:creationId xmlns:p14="http://schemas.microsoft.com/office/powerpoint/2010/main" val="28439440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rside – I forkant av kriminaliteten">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81751"/>
            <a:ext cx="9144000" cy="3985512"/>
          </a:xfrm>
          <a:prstGeom prst="rect">
            <a:avLst/>
          </a:prstGeom>
        </p:spPr>
      </p:pic>
      <p:sp>
        <p:nvSpPr>
          <p:cNvPr id="16" name="Rektangel 15"/>
          <p:cNvSpPr/>
          <p:nvPr userDrawn="1"/>
        </p:nvSpPr>
        <p:spPr>
          <a:xfrm>
            <a:off x="1" y="0"/>
            <a:ext cx="9144000" cy="730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e 10"/>
          <p:cNvPicPr>
            <a:picLocks noChangeAspect="1"/>
          </p:cNvPicPr>
          <p:nvPr userDrawn="1"/>
        </p:nvPicPr>
        <p:blipFill>
          <a:blip r:embed="rId3"/>
          <a:stretch>
            <a:fillRect/>
          </a:stretch>
        </p:blipFill>
        <p:spPr>
          <a:xfrm>
            <a:off x="0" y="730251"/>
            <a:ext cx="9144000" cy="57091"/>
          </a:xfrm>
          <a:prstGeom prst="rect">
            <a:avLst/>
          </a:prstGeom>
        </p:spPr>
      </p:pic>
      <p:sp>
        <p:nvSpPr>
          <p:cNvPr id="2" name="Tittel 1"/>
          <p:cNvSpPr>
            <a:spLocks noGrp="1"/>
          </p:cNvSpPr>
          <p:nvPr>
            <p:ph type="ctrTitle"/>
          </p:nvPr>
        </p:nvSpPr>
        <p:spPr>
          <a:xfrm>
            <a:off x="4398963" y="1206630"/>
            <a:ext cx="4173538" cy="1124251"/>
          </a:xfrm>
        </p:spPr>
        <p:txBody>
          <a:bodyPr anchor="b">
            <a:normAutofit/>
          </a:bodyPr>
          <a:lstStyle>
            <a:lvl1pPr algn="l">
              <a:defRPr sz="3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4398963" y="2490382"/>
            <a:ext cx="4173538" cy="1241425"/>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7034838" y="4889096"/>
            <a:ext cx="1146420" cy="133717"/>
          </a:xfrm>
          <a:prstGeom prst="rect">
            <a:avLst/>
          </a:prstGeom>
        </p:spPr>
        <p:txBody>
          <a:bodyPr/>
          <a:lstStyle/>
          <a:p>
            <a:fld id="{FBC118A2-C331-4249-8A67-6DC081A07270}" type="datetime1">
              <a:rPr lang="nb-NO" smtClean="0"/>
              <a:t>21.09.2022</a:t>
            </a:fld>
            <a:endParaRPr lang="en-GB" dirty="0"/>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48946" y="175105"/>
            <a:ext cx="1243621" cy="336070"/>
          </a:xfrm>
          <a:prstGeom prst="rect">
            <a:avLst/>
          </a:prstGeom>
        </p:spPr>
      </p:pic>
    </p:spTree>
    <p:extLst>
      <p:ext uri="{BB962C8B-B14F-4D97-AF65-F5344CB8AC3E}">
        <p14:creationId xmlns:p14="http://schemas.microsoft.com/office/powerpoint/2010/main" val="2439017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81751"/>
            <a:ext cx="9144000" cy="3985512"/>
          </a:xfrm>
          <a:prstGeom prst="rect">
            <a:avLst/>
          </a:prstGeom>
        </p:spPr>
      </p:pic>
      <p:sp>
        <p:nvSpPr>
          <p:cNvPr id="16" name="Rektangel 15"/>
          <p:cNvSpPr/>
          <p:nvPr userDrawn="1"/>
        </p:nvSpPr>
        <p:spPr>
          <a:xfrm>
            <a:off x="1" y="0"/>
            <a:ext cx="9144000" cy="730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e 10"/>
          <p:cNvPicPr>
            <a:picLocks noChangeAspect="1"/>
          </p:cNvPicPr>
          <p:nvPr userDrawn="1"/>
        </p:nvPicPr>
        <p:blipFill>
          <a:blip r:embed="rId3"/>
          <a:stretch>
            <a:fillRect/>
          </a:stretch>
        </p:blipFill>
        <p:spPr>
          <a:xfrm>
            <a:off x="0" y="730251"/>
            <a:ext cx="9144000" cy="57091"/>
          </a:xfrm>
          <a:prstGeom prst="rect">
            <a:avLst/>
          </a:prstGeom>
        </p:spPr>
      </p:pic>
      <p:sp>
        <p:nvSpPr>
          <p:cNvPr id="2" name="Tittel 1"/>
          <p:cNvSpPr>
            <a:spLocks noGrp="1"/>
          </p:cNvSpPr>
          <p:nvPr>
            <p:ph type="ctrTitle"/>
          </p:nvPr>
        </p:nvSpPr>
        <p:spPr>
          <a:xfrm>
            <a:off x="4398963" y="1206630"/>
            <a:ext cx="4173538" cy="1124251"/>
          </a:xfrm>
        </p:spPr>
        <p:txBody>
          <a:bodyPr anchor="b">
            <a:normAutofit/>
          </a:bodyPr>
          <a:lstStyle>
            <a:lvl1pPr algn="l">
              <a:defRPr sz="3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4398963" y="2490382"/>
            <a:ext cx="4173538" cy="1241425"/>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7034838" y="4889096"/>
            <a:ext cx="1146420" cy="133717"/>
          </a:xfrm>
          <a:prstGeom prst="rect">
            <a:avLst/>
          </a:prstGeom>
        </p:spPr>
        <p:txBody>
          <a:bodyPr/>
          <a:lstStyle/>
          <a:p>
            <a:fld id="{FBC118A2-C331-4249-8A67-6DC081A07270}" type="datetime1">
              <a:rPr lang="nb-NO" smtClean="0"/>
              <a:t>21.09.2022</a:t>
            </a:fld>
            <a:endParaRPr lang="en-GB" dirty="0"/>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48946" y="175105"/>
            <a:ext cx="1243621" cy="336070"/>
          </a:xfrm>
          <a:prstGeom prst="rect">
            <a:avLst/>
          </a:prstGeom>
        </p:spPr>
      </p:pic>
    </p:spTree>
    <p:extLst>
      <p:ext uri="{BB962C8B-B14F-4D97-AF65-F5344CB8AC3E}">
        <p14:creationId xmlns:p14="http://schemas.microsoft.com/office/powerpoint/2010/main" val="34174827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B">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81751"/>
            <a:ext cx="9144000" cy="3985512"/>
          </a:xfrm>
          <a:prstGeom prst="rect">
            <a:avLst/>
          </a:prstGeom>
        </p:spPr>
      </p:pic>
      <p:sp>
        <p:nvSpPr>
          <p:cNvPr id="16" name="Rektangel 15"/>
          <p:cNvSpPr/>
          <p:nvPr userDrawn="1"/>
        </p:nvSpPr>
        <p:spPr>
          <a:xfrm>
            <a:off x="1" y="0"/>
            <a:ext cx="9144000" cy="730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e 10"/>
          <p:cNvPicPr>
            <a:picLocks noChangeAspect="1"/>
          </p:cNvPicPr>
          <p:nvPr userDrawn="1"/>
        </p:nvPicPr>
        <p:blipFill>
          <a:blip r:embed="rId3"/>
          <a:stretch>
            <a:fillRect/>
          </a:stretch>
        </p:blipFill>
        <p:spPr>
          <a:xfrm>
            <a:off x="0" y="730251"/>
            <a:ext cx="9144000" cy="57091"/>
          </a:xfrm>
          <a:prstGeom prst="rect">
            <a:avLst/>
          </a:prstGeom>
        </p:spPr>
      </p:pic>
      <p:sp>
        <p:nvSpPr>
          <p:cNvPr id="2" name="Tittel 1"/>
          <p:cNvSpPr>
            <a:spLocks noGrp="1"/>
          </p:cNvSpPr>
          <p:nvPr>
            <p:ph type="ctrTitle"/>
          </p:nvPr>
        </p:nvSpPr>
        <p:spPr>
          <a:xfrm>
            <a:off x="4398963" y="1206630"/>
            <a:ext cx="4173538" cy="1124251"/>
          </a:xfrm>
        </p:spPr>
        <p:txBody>
          <a:bodyPr anchor="b">
            <a:normAutofit/>
          </a:bodyPr>
          <a:lstStyle>
            <a:lvl1pPr algn="l">
              <a:defRPr sz="3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4398963" y="2490382"/>
            <a:ext cx="4173538" cy="1241425"/>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7034838" y="4889096"/>
            <a:ext cx="1146420" cy="133717"/>
          </a:xfrm>
          <a:prstGeom prst="rect">
            <a:avLst/>
          </a:prstGeom>
        </p:spPr>
        <p:txBody>
          <a:bodyPr/>
          <a:lstStyle/>
          <a:p>
            <a:fld id="{FBC118A2-C331-4249-8A67-6DC081A07270}" type="datetime1">
              <a:rPr lang="nb-NO" smtClean="0"/>
              <a:t>21.09.2022</a:t>
            </a:fld>
            <a:endParaRPr lang="en-GB" dirty="0"/>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48946" y="175105"/>
            <a:ext cx="1243621" cy="336070"/>
          </a:xfrm>
          <a:prstGeom prst="rect">
            <a:avLst/>
          </a:prstGeom>
        </p:spPr>
      </p:pic>
    </p:spTree>
    <p:extLst>
      <p:ext uri="{BB962C8B-B14F-4D97-AF65-F5344CB8AC3E}">
        <p14:creationId xmlns:p14="http://schemas.microsoft.com/office/powerpoint/2010/main" val="20857731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81751"/>
            <a:ext cx="9144000" cy="3985512"/>
          </a:xfrm>
          <a:prstGeom prst="rect">
            <a:avLst/>
          </a:prstGeom>
        </p:spPr>
      </p:pic>
      <p:sp>
        <p:nvSpPr>
          <p:cNvPr id="16" name="Rektangel 15"/>
          <p:cNvSpPr/>
          <p:nvPr userDrawn="1"/>
        </p:nvSpPr>
        <p:spPr>
          <a:xfrm>
            <a:off x="1" y="0"/>
            <a:ext cx="9144000" cy="730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e 10"/>
          <p:cNvPicPr>
            <a:picLocks noChangeAspect="1"/>
          </p:cNvPicPr>
          <p:nvPr userDrawn="1"/>
        </p:nvPicPr>
        <p:blipFill>
          <a:blip r:embed="rId3"/>
          <a:stretch>
            <a:fillRect/>
          </a:stretch>
        </p:blipFill>
        <p:spPr>
          <a:xfrm>
            <a:off x="0" y="730251"/>
            <a:ext cx="9144000" cy="57091"/>
          </a:xfrm>
          <a:prstGeom prst="rect">
            <a:avLst/>
          </a:prstGeom>
        </p:spPr>
      </p:pic>
      <p:sp>
        <p:nvSpPr>
          <p:cNvPr id="2" name="Tittel 1"/>
          <p:cNvSpPr>
            <a:spLocks noGrp="1"/>
          </p:cNvSpPr>
          <p:nvPr>
            <p:ph type="ctrTitle"/>
          </p:nvPr>
        </p:nvSpPr>
        <p:spPr>
          <a:xfrm>
            <a:off x="4398963" y="1206630"/>
            <a:ext cx="4173538" cy="1124251"/>
          </a:xfrm>
        </p:spPr>
        <p:txBody>
          <a:bodyPr anchor="b">
            <a:normAutofit/>
          </a:bodyPr>
          <a:lstStyle>
            <a:lvl1pPr algn="l">
              <a:defRPr sz="3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4398963" y="2490382"/>
            <a:ext cx="4173538" cy="1241425"/>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7034838" y="4889096"/>
            <a:ext cx="1146420" cy="133717"/>
          </a:xfrm>
          <a:prstGeom prst="rect">
            <a:avLst/>
          </a:prstGeom>
        </p:spPr>
        <p:txBody>
          <a:bodyPr/>
          <a:lstStyle/>
          <a:p>
            <a:fld id="{FBC118A2-C331-4249-8A67-6DC081A07270}" type="datetime1">
              <a:rPr lang="nb-NO" smtClean="0"/>
              <a:t>21.09.2022</a:t>
            </a:fld>
            <a:endParaRPr lang="en-GB" dirty="0"/>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48946" y="175105"/>
            <a:ext cx="1243621" cy="336070"/>
          </a:xfrm>
          <a:prstGeom prst="rect">
            <a:avLst/>
          </a:prstGeom>
        </p:spPr>
      </p:pic>
    </p:spTree>
    <p:extLst>
      <p:ext uri="{BB962C8B-B14F-4D97-AF65-F5344CB8AC3E}">
        <p14:creationId xmlns:p14="http://schemas.microsoft.com/office/powerpoint/2010/main" val="31732890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949325"/>
            <a:ext cx="9144000" cy="3817938"/>
          </a:xfrm>
          <a:prstGeom prst="rect">
            <a:avLst/>
          </a:prstGeom>
        </p:spPr>
      </p:pic>
      <p:sp>
        <p:nvSpPr>
          <p:cNvPr id="4" name="Plassholder for dato 3"/>
          <p:cNvSpPr>
            <a:spLocks noGrp="1"/>
          </p:cNvSpPr>
          <p:nvPr>
            <p:ph type="dt" sz="half" idx="10"/>
          </p:nvPr>
        </p:nvSpPr>
        <p:spPr>
          <a:xfrm>
            <a:off x="7098208" y="4744419"/>
            <a:ext cx="1146420" cy="133718"/>
          </a:xfrm>
          <a:prstGeom prst="rect">
            <a:avLst/>
          </a:prstGeom>
        </p:spPr>
        <p:txBody>
          <a:bodyPr/>
          <a:lstStyle/>
          <a:p>
            <a:fld id="{786DDFF6-D0C0-5342-9C07-E1B8A38084A3}"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244628" y="4744420"/>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26" name="Plassholder for tekst 2"/>
          <p:cNvSpPr>
            <a:spLocks noGrp="1"/>
          </p:cNvSpPr>
          <p:nvPr>
            <p:ph type="body" sz="quarter" idx="13" hasCustomPrompt="1"/>
          </p:nvPr>
        </p:nvSpPr>
        <p:spPr>
          <a:xfrm>
            <a:off x="2723566" y="1789384"/>
            <a:ext cx="669758" cy="423378"/>
          </a:xfrm>
        </p:spPr>
        <p:txBody>
          <a:bodyPr>
            <a:noAutofit/>
          </a:bodyPr>
          <a:lstStyle>
            <a:lvl1pPr marL="0" indent="0" algn="r">
              <a:buNone/>
              <a:defRPr sz="2000" b="1">
                <a:solidFill>
                  <a:schemeClr val="accent5"/>
                </a:solidFill>
              </a:defRPr>
            </a:lvl1pPr>
          </a:lstStyle>
          <a:p>
            <a:pPr lvl="0"/>
            <a:r>
              <a:rPr lang="nb-NO" dirty="0"/>
              <a:t>##</a:t>
            </a:r>
            <a:endParaRPr lang="en-GB" dirty="0"/>
          </a:p>
        </p:txBody>
      </p:sp>
      <p:sp>
        <p:nvSpPr>
          <p:cNvPr id="27" name="Plassholder for tekst 11"/>
          <p:cNvSpPr>
            <a:spLocks noGrp="1"/>
          </p:cNvSpPr>
          <p:nvPr>
            <p:ph type="body" sz="quarter" idx="14" hasCustomPrompt="1"/>
          </p:nvPr>
        </p:nvSpPr>
        <p:spPr>
          <a:xfrm>
            <a:off x="3544163" y="1789384"/>
            <a:ext cx="5091708" cy="423378"/>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8" name="Plassholder for tekst 2"/>
          <p:cNvSpPr>
            <a:spLocks noGrp="1"/>
          </p:cNvSpPr>
          <p:nvPr>
            <p:ph type="body" sz="quarter" idx="15" hasCustomPrompt="1"/>
          </p:nvPr>
        </p:nvSpPr>
        <p:spPr>
          <a:xfrm>
            <a:off x="2723566" y="1296590"/>
            <a:ext cx="669758" cy="423378"/>
          </a:xfrm>
        </p:spPr>
        <p:txBody>
          <a:bodyPr>
            <a:noAutofit/>
          </a:bodyPr>
          <a:lstStyle>
            <a:lvl1pPr marL="0" indent="0" algn="r">
              <a:buNone/>
              <a:defRPr sz="2000" b="1">
                <a:solidFill>
                  <a:schemeClr val="accent5"/>
                </a:solidFill>
              </a:defRPr>
            </a:lvl1pPr>
          </a:lstStyle>
          <a:p>
            <a:pPr lvl="0"/>
            <a:r>
              <a:rPr lang="nb-NO" dirty="0"/>
              <a:t>##</a:t>
            </a:r>
            <a:endParaRPr lang="en-GB" dirty="0"/>
          </a:p>
        </p:txBody>
      </p:sp>
      <p:sp>
        <p:nvSpPr>
          <p:cNvPr id="29" name="Plassholder for tekst 11"/>
          <p:cNvSpPr>
            <a:spLocks noGrp="1"/>
          </p:cNvSpPr>
          <p:nvPr>
            <p:ph type="body" sz="quarter" idx="16" hasCustomPrompt="1"/>
          </p:nvPr>
        </p:nvSpPr>
        <p:spPr>
          <a:xfrm>
            <a:off x="3544163" y="1296590"/>
            <a:ext cx="5091708" cy="423378"/>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30" name="Plassholder for tekst 2"/>
          <p:cNvSpPr>
            <a:spLocks noGrp="1"/>
          </p:cNvSpPr>
          <p:nvPr>
            <p:ph type="body" sz="quarter" idx="17" hasCustomPrompt="1"/>
          </p:nvPr>
        </p:nvSpPr>
        <p:spPr>
          <a:xfrm>
            <a:off x="2723566" y="2774970"/>
            <a:ext cx="669758" cy="423378"/>
          </a:xfrm>
        </p:spPr>
        <p:txBody>
          <a:bodyPr>
            <a:noAutofit/>
          </a:bodyPr>
          <a:lstStyle>
            <a:lvl1pPr marL="0" indent="0" algn="r">
              <a:buNone/>
              <a:defRPr sz="2000" b="1">
                <a:solidFill>
                  <a:schemeClr val="accent5"/>
                </a:solidFill>
              </a:defRPr>
            </a:lvl1pPr>
          </a:lstStyle>
          <a:p>
            <a:pPr lvl="0"/>
            <a:r>
              <a:rPr lang="nb-NO" dirty="0"/>
              <a:t>##</a:t>
            </a:r>
            <a:endParaRPr lang="en-GB" dirty="0"/>
          </a:p>
        </p:txBody>
      </p:sp>
      <p:sp>
        <p:nvSpPr>
          <p:cNvPr id="31" name="Plassholder for tekst 11"/>
          <p:cNvSpPr>
            <a:spLocks noGrp="1"/>
          </p:cNvSpPr>
          <p:nvPr>
            <p:ph type="body" sz="quarter" idx="18" hasCustomPrompt="1"/>
          </p:nvPr>
        </p:nvSpPr>
        <p:spPr>
          <a:xfrm>
            <a:off x="3544163" y="2774970"/>
            <a:ext cx="5091708" cy="423378"/>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32" name="Plassholder for tekst 2"/>
          <p:cNvSpPr>
            <a:spLocks noGrp="1"/>
          </p:cNvSpPr>
          <p:nvPr>
            <p:ph type="body" sz="quarter" idx="19" hasCustomPrompt="1"/>
          </p:nvPr>
        </p:nvSpPr>
        <p:spPr>
          <a:xfrm>
            <a:off x="2723566" y="2282177"/>
            <a:ext cx="669758" cy="423378"/>
          </a:xfrm>
        </p:spPr>
        <p:txBody>
          <a:bodyPr>
            <a:noAutofit/>
          </a:bodyPr>
          <a:lstStyle>
            <a:lvl1pPr marL="0" indent="0" algn="r">
              <a:buNone/>
              <a:defRPr sz="2000" b="1">
                <a:solidFill>
                  <a:schemeClr val="accent5"/>
                </a:solidFill>
              </a:defRPr>
            </a:lvl1pPr>
          </a:lstStyle>
          <a:p>
            <a:pPr lvl="0"/>
            <a:r>
              <a:rPr lang="nb-NO" dirty="0"/>
              <a:t>##</a:t>
            </a:r>
            <a:endParaRPr lang="en-GB" dirty="0"/>
          </a:p>
        </p:txBody>
      </p:sp>
      <p:sp>
        <p:nvSpPr>
          <p:cNvPr id="33" name="Plassholder for tekst 11"/>
          <p:cNvSpPr>
            <a:spLocks noGrp="1"/>
          </p:cNvSpPr>
          <p:nvPr>
            <p:ph type="body" sz="quarter" idx="20" hasCustomPrompt="1"/>
          </p:nvPr>
        </p:nvSpPr>
        <p:spPr>
          <a:xfrm>
            <a:off x="3544163" y="2282177"/>
            <a:ext cx="5091708" cy="423378"/>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34" name="Plassholder for tekst 2"/>
          <p:cNvSpPr>
            <a:spLocks noGrp="1"/>
          </p:cNvSpPr>
          <p:nvPr>
            <p:ph type="body" sz="quarter" idx="21" hasCustomPrompt="1"/>
          </p:nvPr>
        </p:nvSpPr>
        <p:spPr>
          <a:xfrm>
            <a:off x="2723566" y="3760557"/>
            <a:ext cx="669758" cy="423378"/>
          </a:xfrm>
        </p:spPr>
        <p:txBody>
          <a:bodyPr>
            <a:noAutofit/>
          </a:bodyPr>
          <a:lstStyle>
            <a:lvl1pPr marL="0" indent="0" algn="r">
              <a:buNone/>
              <a:defRPr sz="2000" b="1">
                <a:solidFill>
                  <a:schemeClr val="accent5"/>
                </a:solidFill>
              </a:defRPr>
            </a:lvl1pPr>
          </a:lstStyle>
          <a:p>
            <a:pPr lvl="0"/>
            <a:r>
              <a:rPr lang="nb-NO" dirty="0"/>
              <a:t>##</a:t>
            </a:r>
            <a:endParaRPr lang="en-GB" dirty="0"/>
          </a:p>
        </p:txBody>
      </p:sp>
      <p:sp>
        <p:nvSpPr>
          <p:cNvPr id="35" name="Plassholder for tekst 11"/>
          <p:cNvSpPr>
            <a:spLocks noGrp="1"/>
          </p:cNvSpPr>
          <p:nvPr>
            <p:ph type="body" sz="quarter" idx="22" hasCustomPrompt="1"/>
          </p:nvPr>
        </p:nvSpPr>
        <p:spPr>
          <a:xfrm>
            <a:off x="3544163" y="3760557"/>
            <a:ext cx="5091708" cy="423378"/>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36" name="Plassholder for tekst 2"/>
          <p:cNvSpPr>
            <a:spLocks noGrp="1"/>
          </p:cNvSpPr>
          <p:nvPr>
            <p:ph type="body" sz="quarter" idx="23" hasCustomPrompt="1"/>
          </p:nvPr>
        </p:nvSpPr>
        <p:spPr>
          <a:xfrm>
            <a:off x="2723566" y="3267763"/>
            <a:ext cx="669758" cy="423378"/>
          </a:xfrm>
        </p:spPr>
        <p:txBody>
          <a:bodyPr>
            <a:noAutofit/>
          </a:bodyPr>
          <a:lstStyle>
            <a:lvl1pPr marL="0" indent="0" algn="r">
              <a:buNone/>
              <a:defRPr sz="2000" b="1">
                <a:solidFill>
                  <a:schemeClr val="accent5"/>
                </a:solidFill>
              </a:defRPr>
            </a:lvl1pPr>
          </a:lstStyle>
          <a:p>
            <a:pPr lvl="0"/>
            <a:r>
              <a:rPr lang="nb-NO" dirty="0"/>
              <a:t>##</a:t>
            </a:r>
            <a:endParaRPr lang="en-GB" dirty="0"/>
          </a:p>
        </p:txBody>
      </p:sp>
      <p:sp>
        <p:nvSpPr>
          <p:cNvPr id="37" name="Plassholder for tekst 11"/>
          <p:cNvSpPr>
            <a:spLocks noGrp="1"/>
          </p:cNvSpPr>
          <p:nvPr>
            <p:ph type="body" sz="quarter" idx="24" hasCustomPrompt="1"/>
          </p:nvPr>
        </p:nvSpPr>
        <p:spPr>
          <a:xfrm>
            <a:off x="3544163" y="3267763"/>
            <a:ext cx="5091708" cy="423378"/>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18" name="Plassholder for tekst 2"/>
          <p:cNvSpPr>
            <a:spLocks noGrp="1"/>
          </p:cNvSpPr>
          <p:nvPr>
            <p:ph type="body" sz="quarter" idx="25" hasCustomPrompt="1"/>
          </p:nvPr>
        </p:nvSpPr>
        <p:spPr>
          <a:xfrm>
            <a:off x="2723566" y="4253351"/>
            <a:ext cx="669758" cy="423378"/>
          </a:xfrm>
        </p:spPr>
        <p:txBody>
          <a:bodyPr>
            <a:noAutofit/>
          </a:bodyPr>
          <a:lstStyle>
            <a:lvl1pPr marL="0" indent="0" algn="r">
              <a:buNone/>
              <a:defRPr sz="2000" b="1">
                <a:solidFill>
                  <a:schemeClr val="accent5"/>
                </a:solidFill>
              </a:defRPr>
            </a:lvl1pPr>
          </a:lstStyle>
          <a:p>
            <a:pPr lvl="0"/>
            <a:r>
              <a:rPr lang="nb-NO" dirty="0"/>
              <a:t>##</a:t>
            </a:r>
            <a:endParaRPr lang="en-GB" dirty="0"/>
          </a:p>
        </p:txBody>
      </p:sp>
      <p:sp>
        <p:nvSpPr>
          <p:cNvPr id="19" name="Plassholder for tekst 11"/>
          <p:cNvSpPr>
            <a:spLocks noGrp="1"/>
          </p:cNvSpPr>
          <p:nvPr>
            <p:ph type="body" sz="quarter" idx="26" hasCustomPrompt="1"/>
          </p:nvPr>
        </p:nvSpPr>
        <p:spPr>
          <a:xfrm>
            <a:off x="3544163" y="4253351"/>
            <a:ext cx="5091708" cy="423378"/>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Tree>
    <p:extLst>
      <p:ext uri="{BB962C8B-B14F-4D97-AF65-F5344CB8AC3E}">
        <p14:creationId xmlns:p14="http://schemas.microsoft.com/office/powerpoint/2010/main" val="6460639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949325"/>
            <a:ext cx="9144000" cy="3817938"/>
          </a:xfrm>
          <a:prstGeom prst="rect">
            <a:avLst/>
          </a:prstGeom>
        </p:spPr>
      </p:pic>
      <p:sp>
        <p:nvSpPr>
          <p:cNvPr id="4" name="Plassholder for dato 3"/>
          <p:cNvSpPr>
            <a:spLocks noGrp="1"/>
          </p:cNvSpPr>
          <p:nvPr>
            <p:ph type="dt" sz="half" idx="10"/>
          </p:nvPr>
        </p:nvSpPr>
        <p:spPr>
          <a:xfrm>
            <a:off x="7034838" y="4889096"/>
            <a:ext cx="1146420" cy="133718"/>
          </a:xfrm>
          <a:prstGeom prst="rect">
            <a:avLst/>
          </a:prstGeom>
        </p:spPr>
        <p:txBody>
          <a:bodyPr/>
          <a:lstStyle/>
          <a:p>
            <a:fld id="{786DDFF6-D0C0-5342-9C07-E1B8A38084A3}"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18" name="Plassholder for tekst 2"/>
          <p:cNvSpPr>
            <a:spLocks noGrp="1"/>
          </p:cNvSpPr>
          <p:nvPr>
            <p:ph type="body" sz="quarter" idx="13" hasCustomPrompt="1"/>
          </p:nvPr>
        </p:nvSpPr>
        <p:spPr>
          <a:xfrm>
            <a:off x="509453" y="1477572"/>
            <a:ext cx="1292672" cy="1077753"/>
          </a:xfrm>
        </p:spPr>
        <p:txBody>
          <a:bodyPr>
            <a:noAutofit/>
          </a:bodyPr>
          <a:lstStyle>
            <a:lvl1pPr marL="0" indent="0" algn="r">
              <a:buNone/>
              <a:defRPr sz="4600" b="1"/>
            </a:lvl1pPr>
          </a:lstStyle>
          <a:p>
            <a:pPr lvl="0"/>
            <a:r>
              <a:rPr lang="nb-NO" dirty="0"/>
              <a:t>##</a:t>
            </a:r>
            <a:endParaRPr lang="en-GB" dirty="0"/>
          </a:p>
        </p:txBody>
      </p:sp>
      <p:sp>
        <p:nvSpPr>
          <p:cNvPr id="19" name="Plassholder for tekst 11"/>
          <p:cNvSpPr>
            <a:spLocks noGrp="1"/>
          </p:cNvSpPr>
          <p:nvPr>
            <p:ph type="body" sz="quarter" idx="14" hasCustomPrompt="1"/>
          </p:nvPr>
        </p:nvSpPr>
        <p:spPr>
          <a:xfrm>
            <a:off x="2608951" y="1789205"/>
            <a:ext cx="5963550" cy="2280131"/>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Skilleark – rediger for å legge til tekst</a:t>
            </a:r>
            <a:endParaRPr lang="en-GB" dirty="0"/>
          </a:p>
        </p:txBody>
      </p:sp>
    </p:spTree>
    <p:extLst>
      <p:ext uri="{BB962C8B-B14F-4D97-AF65-F5344CB8AC3E}">
        <p14:creationId xmlns:p14="http://schemas.microsoft.com/office/powerpoint/2010/main" val="20037453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F6489F4D-3122-CE43-9074-E640CA6A0496}"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Tree>
    <p:extLst>
      <p:ext uri="{BB962C8B-B14F-4D97-AF65-F5344CB8AC3E}">
        <p14:creationId xmlns:p14="http://schemas.microsoft.com/office/powerpoint/2010/main" val="38744132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Standard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31DB581B-7A89-224E-B5BF-B407BE4E97B8}" type="datetime1">
              <a:rPr lang="nb-NO" smtClean="0"/>
              <a:t>21.09.2022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23477066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3" name="Plassholder for innhold 2"/>
          <p:cNvSpPr>
            <a:spLocks noGrp="1"/>
          </p:cNvSpPr>
          <p:nvPr>
            <p:ph idx="1"/>
          </p:nvPr>
        </p:nvSpPr>
        <p:spPr>
          <a:xfrm>
            <a:off x="571500" y="1532126"/>
            <a:ext cx="3827463" cy="323513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8F6A21A9-45B4-9D45-A92E-FBC832185E8C}"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8" name="Plassholder for innhold 7"/>
          <p:cNvSpPr>
            <a:spLocks noGrp="1"/>
          </p:cNvSpPr>
          <p:nvPr>
            <p:ph sz="quarter" idx="13"/>
          </p:nvPr>
        </p:nvSpPr>
        <p:spPr>
          <a:xfrm>
            <a:off x="4745038" y="1532125"/>
            <a:ext cx="3827462" cy="323513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238427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orside – Hest">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BC0760C6-75D2-417A-A86F-4B6C9B79AF8B}"/>
              </a:ext>
            </a:extLst>
          </p:cNvPr>
          <p:cNvPicPr>
            <a:picLocks noChangeAspect="1"/>
          </p:cNvPicPr>
          <p:nvPr userDrawn="1"/>
        </p:nvPicPr>
        <p:blipFill>
          <a:blip r:embed="rId2"/>
          <a:stretch>
            <a:fillRect/>
          </a:stretch>
        </p:blipFill>
        <p:spPr>
          <a:xfrm>
            <a:off x="0" y="842963"/>
            <a:ext cx="5834058" cy="3889372"/>
          </a:xfrm>
          <a:prstGeom prst="rect">
            <a:avLst/>
          </a:prstGeom>
        </p:spPr>
      </p:pic>
      <p:sp>
        <p:nvSpPr>
          <p:cNvPr id="14" name="Rektangel 13">
            <a:extLst>
              <a:ext uri="{FF2B5EF4-FFF2-40B4-BE49-F238E27FC236}">
                <a16:creationId xmlns:a16="http://schemas.microsoft.com/office/drawing/2014/main" id="{2836FF25-EC0D-4052-B549-5726E4D004CB}"/>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E66DB089-C6BD-45AF-904D-6D6EF940A515}"/>
              </a:ext>
            </a:extLst>
          </p:cNvPr>
          <p:cNvSpPr/>
          <p:nvPr userDrawn="1"/>
        </p:nvSpPr>
        <p:spPr>
          <a:xfrm rot="10800000">
            <a:off x="0"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59E8B49B-41D8-46D8-ABA3-F0C8D6385D84}"/>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CB74EBCC-8D84-45AA-A832-E96596172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5CDFE366-93C2-4CFA-B3CB-D0F0547D070A}"/>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9363B603-7087-4E86-AEC8-99178C0FBEC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20" name="Tittel 1">
            <a:extLst>
              <a:ext uri="{FF2B5EF4-FFF2-40B4-BE49-F238E27FC236}">
                <a16:creationId xmlns:a16="http://schemas.microsoft.com/office/drawing/2014/main" id="{6BD7B179-3EF8-423B-9109-34C652F5EFA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12C26964-B92B-430D-A2EE-47177AFB0BD0}"/>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1A91280C-5630-4CFE-9100-5C6AF7B3931F}"/>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5617375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andard to-spalt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571500" y="1532126"/>
            <a:ext cx="3827463" cy="32351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63C93D5B-0C42-EE4C-9A9C-B6F0F19EE7B7}" type="datetime1">
              <a:rPr lang="nb-NO" smtClean="0"/>
              <a:t>21.09.2022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sp>
        <p:nvSpPr>
          <p:cNvPr id="8" name="Plassholder for innhold 7"/>
          <p:cNvSpPr>
            <a:spLocks noGrp="1"/>
          </p:cNvSpPr>
          <p:nvPr>
            <p:ph sz="quarter" idx="13"/>
          </p:nvPr>
        </p:nvSpPr>
        <p:spPr>
          <a:xfrm>
            <a:off x="4745038" y="1532125"/>
            <a:ext cx="3827462" cy="32351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2134570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44EF6512-87DF-D54A-9352-2A01257172D0}"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Tree>
    <p:extLst>
      <p:ext uri="{BB962C8B-B14F-4D97-AF65-F5344CB8AC3E}">
        <p14:creationId xmlns:p14="http://schemas.microsoft.com/office/powerpoint/2010/main" val="29088592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tel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A7980E2B-656F-3F41-94C7-433D7EBCD1D4}" type="datetime1">
              <a:rPr lang="nb-NO" smtClean="0"/>
              <a:t>21.09.2022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12960522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7034838" y="4889096"/>
            <a:ext cx="1146420" cy="133718"/>
          </a:xfrm>
          <a:prstGeom prst="rect">
            <a:avLst/>
          </a:prstGeom>
        </p:spPr>
        <p:txBody>
          <a:bodyPr/>
          <a:lstStyle/>
          <a:p>
            <a:fld id="{971E0CC2-EBE0-7844-AB9B-F3F568C46B53}"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Tree>
    <p:extLst>
      <p:ext uri="{BB962C8B-B14F-4D97-AF65-F5344CB8AC3E}">
        <p14:creationId xmlns:p14="http://schemas.microsoft.com/office/powerpoint/2010/main" val="10094659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om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5F6A14D7-2E9C-D941-BAC6-AB3537903D08}" type="datetime1">
              <a:rPr lang="nb-NO" smtClean="0"/>
              <a:t>21.09.2022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15892581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1" y="947738"/>
            <a:ext cx="9143999" cy="3819525"/>
          </a:xfrm>
          <a:prstGeom prst="rect">
            <a:avLst/>
          </a:prstGeom>
          <a:solidFill>
            <a:schemeClr val="bg2"/>
          </a:solidFill>
        </p:spPr>
        <p:txBody>
          <a:bodyPr/>
          <a:lstStyle>
            <a:lvl1pPr>
              <a:defRPr>
                <a:solidFill>
                  <a:schemeClr val="tx1"/>
                </a:solidFill>
              </a:defRPr>
            </a:lvl1pPr>
          </a:lstStyle>
          <a:p>
            <a:r>
              <a:rPr lang="nb-NO" noProof="0"/>
              <a:t>Klikk ikonet for å legge til et bilde</a:t>
            </a:r>
            <a:endParaRPr lang="nb-NO" noProof="0" dirty="0"/>
          </a:p>
        </p:txBody>
      </p:sp>
      <p:sp>
        <p:nvSpPr>
          <p:cNvPr id="8" name="Title 1"/>
          <p:cNvSpPr>
            <a:spLocks noGrp="1"/>
          </p:cNvSpPr>
          <p:nvPr>
            <p:ph type="title" hasCustomPrompt="1"/>
          </p:nvPr>
        </p:nvSpPr>
        <p:spPr>
          <a:xfrm>
            <a:off x="-1" y="947737"/>
            <a:ext cx="9144001" cy="3819525"/>
          </a:xfrm>
          <a:prstGeom prst="rect">
            <a:avLst/>
          </a:prstGeom>
          <a:solidFill>
            <a:srgbClr val="001935">
              <a:alpha val="71000"/>
            </a:srgbClr>
          </a:solidFill>
        </p:spPr>
        <p:txBody>
          <a:bodyPr wrap="square" tIns="360000" bIns="360000" anchor="ctr">
            <a:noAutofit/>
          </a:bodyPr>
          <a:lstStyle>
            <a:lvl1pPr algn="ctr">
              <a:defRPr sz="2000" b="0" baseline="0">
                <a:solidFill>
                  <a:schemeClr val="bg1"/>
                </a:solidFill>
              </a:defRPr>
            </a:lvl1pPr>
          </a:lstStyle>
          <a:p>
            <a:r>
              <a:rPr lang="nb-NO" noProof="0" dirty="0"/>
              <a:t>Rediger for å legge til tekst</a:t>
            </a:r>
          </a:p>
        </p:txBody>
      </p:sp>
      <p:sp>
        <p:nvSpPr>
          <p:cNvPr id="9" name="Plassholder for dato 3"/>
          <p:cNvSpPr>
            <a:spLocks noGrp="1"/>
          </p:cNvSpPr>
          <p:nvPr>
            <p:ph type="dt" sz="half" idx="10"/>
          </p:nvPr>
        </p:nvSpPr>
        <p:spPr>
          <a:xfrm>
            <a:off x="7034838" y="4889096"/>
            <a:ext cx="1146420" cy="133718"/>
          </a:xfrm>
          <a:prstGeom prst="rect">
            <a:avLst/>
          </a:prstGeom>
        </p:spPr>
        <p:txBody>
          <a:bodyPr/>
          <a:lstStyle/>
          <a:p>
            <a:fld id="{E3ABFE5D-9726-B949-A15B-D5908829121C}" type="datetime1">
              <a:rPr lang="nb-NO" smtClean="0"/>
              <a:t>21.09.2022</a:t>
            </a:fld>
            <a:endParaRPr lang="en-GB"/>
          </a:p>
        </p:txBody>
      </p:sp>
      <p:sp>
        <p:nvSpPr>
          <p:cNvPr id="10" name="Plassholder for bunntekst 4"/>
          <p:cNvSpPr>
            <a:spLocks noGrp="1"/>
          </p:cNvSpPr>
          <p:nvPr>
            <p:ph type="ftr" sz="quarter" idx="11"/>
          </p:nvPr>
        </p:nvSpPr>
        <p:spPr>
          <a:xfrm>
            <a:off x="571500" y="4889096"/>
            <a:ext cx="6463338" cy="133717"/>
          </a:xfrm>
        </p:spPr>
        <p:txBody>
          <a:bodyPr/>
          <a:lstStyle/>
          <a:p>
            <a:endParaRPr lang="en-GB"/>
          </a:p>
        </p:txBody>
      </p:sp>
      <p:sp>
        <p:nvSpPr>
          <p:cNvPr id="11"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Tree>
    <p:extLst>
      <p:ext uri="{BB962C8B-B14F-4D97-AF65-F5344CB8AC3E}">
        <p14:creationId xmlns:p14="http://schemas.microsoft.com/office/powerpoint/2010/main" val="36746156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9" name="Plassholder for dato 3"/>
          <p:cNvSpPr>
            <a:spLocks noGrp="1"/>
          </p:cNvSpPr>
          <p:nvPr>
            <p:ph type="dt" sz="half" idx="10"/>
          </p:nvPr>
        </p:nvSpPr>
        <p:spPr>
          <a:xfrm>
            <a:off x="7034838" y="4889096"/>
            <a:ext cx="1146420" cy="133718"/>
          </a:xfrm>
          <a:prstGeom prst="rect">
            <a:avLst/>
          </a:prstGeom>
        </p:spPr>
        <p:txBody>
          <a:bodyPr/>
          <a:lstStyle/>
          <a:p>
            <a:fld id="{E3ABFE5D-9726-B949-A15B-D5908829121C}" type="datetime1">
              <a:rPr lang="nb-NO" smtClean="0"/>
              <a:t>21.09.2022</a:t>
            </a:fld>
            <a:endParaRPr lang="en-GB"/>
          </a:p>
        </p:txBody>
      </p:sp>
      <p:sp>
        <p:nvSpPr>
          <p:cNvPr id="10" name="Plassholder for bunntekst 4"/>
          <p:cNvSpPr>
            <a:spLocks noGrp="1"/>
          </p:cNvSpPr>
          <p:nvPr>
            <p:ph type="ftr" sz="quarter" idx="11"/>
          </p:nvPr>
        </p:nvSpPr>
        <p:spPr>
          <a:xfrm>
            <a:off x="571500" y="4889096"/>
            <a:ext cx="6463338" cy="133717"/>
          </a:xfrm>
        </p:spPr>
        <p:txBody>
          <a:bodyPr/>
          <a:lstStyle/>
          <a:p>
            <a:endParaRPr lang="en-GB"/>
          </a:p>
        </p:txBody>
      </p:sp>
      <p:sp>
        <p:nvSpPr>
          <p:cNvPr id="11"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4" name="Plassholder for innhold 3"/>
          <p:cNvSpPr>
            <a:spLocks noGrp="1"/>
          </p:cNvSpPr>
          <p:nvPr>
            <p:ph sz="quarter" idx="13" hasCustomPrompt="1"/>
          </p:nvPr>
        </p:nvSpPr>
        <p:spPr>
          <a:xfrm>
            <a:off x="1422400" y="949325"/>
            <a:ext cx="6299200" cy="2220913"/>
          </a:xfrm>
        </p:spPr>
        <p:txBody>
          <a:bodyPr anchor="b" anchorCtr="0">
            <a:normAutofit/>
          </a:bodyPr>
          <a:lstStyle>
            <a:lvl1pPr marL="0" indent="0" algn="ctr">
              <a:lnSpc>
                <a:spcPct val="100000"/>
              </a:lnSpc>
              <a:buNone/>
              <a:defRPr sz="2000"/>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371846" y="3387952"/>
            <a:ext cx="6400310" cy="1037999"/>
          </a:xfrm>
        </p:spPr>
        <p:txBody>
          <a:bodyPr>
            <a:normAutofit/>
          </a:bodyPr>
          <a:lstStyle>
            <a:lvl1pPr marL="0" indent="0" algn="ctr">
              <a:buNone/>
              <a:defRPr sz="1100"/>
            </a:lvl1pPr>
          </a:lstStyle>
          <a:p>
            <a:pPr lvl="0"/>
            <a:r>
              <a:rPr lang="nb-NO" dirty="0"/>
              <a:t>Rediger for å legge kilde</a:t>
            </a:r>
            <a:endParaRPr lang="en-GB" dirty="0"/>
          </a:p>
        </p:txBody>
      </p:sp>
    </p:spTree>
    <p:extLst>
      <p:ext uri="{BB962C8B-B14F-4D97-AF65-F5344CB8AC3E}">
        <p14:creationId xmlns:p14="http://schemas.microsoft.com/office/powerpoint/2010/main" val="19111893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itat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9"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E3ABFE5D-9726-B949-A15B-D5908829121C}" type="datetime1">
              <a:rPr lang="nb-NO" smtClean="0"/>
              <a:pPr/>
              <a:t>21.09.2022</a:t>
            </a:fld>
            <a:endParaRPr lang="en-GB" dirty="0"/>
          </a:p>
        </p:txBody>
      </p:sp>
      <p:sp>
        <p:nvSpPr>
          <p:cNvPr id="10" name="Plassholder for bunntekst 4"/>
          <p:cNvSpPr>
            <a:spLocks noGrp="1"/>
          </p:cNvSpPr>
          <p:nvPr>
            <p:ph type="ftr" sz="quarter" idx="11"/>
          </p:nvPr>
        </p:nvSpPr>
        <p:spPr>
          <a:xfrm>
            <a:off x="571500" y="4889096"/>
            <a:ext cx="6463338" cy="133717"/>
          </a:xfrm>
        </p:spPr>
        <p:txBody>
          <a:bodyPr/>
          <a:lstStyle>
            <a:lvl1pPr>
              <a:defRPr>
                <a:solidFill>
                  <a:schemeClr val="bg1"/>
                </a:solidFill>
              </a:defRPr>
            </a:lvl1pPr>
          </a:lstStyle>
          <a:p>
            <a:endParaRPr lang="en-GB" dirty="0"/>
          </a:p>
        </p:txBody>
      </p:sp>
      <p:sp>
        <p:nvSpPr>
          <p:cNvPr id="11"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sp>
        <p:nvSpPr>
          <p:cNvPr id="4" name="Plassholder for innhold 3"/>
          <p:cNvSpPr>
            <a:spLocks noGrp="1"/>
          </p:cNvSpPr>
          <p:nvPr>
            <p:ph sz="quarter" idx="13" hasCustomPrompt="1"/>
          </p:nvPr>
        </p:nvSpPr>
        <p:spPr>
          <a:xfrm>
            <a:off x="1422400" y="949325"/>
            <a:ext cx="6299200" cy="2220913"/>
          </a:xfrm>
        </p:spPr>
        <p:txBody>
          <a:bodyPr anchor="b" anchorCtr="0">
            <a:normAutofit/>
          </a:bodyPr>
          <a:lstStyle>
            <a:lvl1pPr marL="0" indent="0" algn="ctr">
              <a:lnSpc>
                <a:spcPct val="100000"/>
              </a:lnSpc>
              <a:buNone/>
              <a:defRPr sz="2000">
                <a:solidFill>
                  <a:schemeClr val="bg1"/>
                </a:solidFill>
              </a:defRPr>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371846" y="3387952"/>
            <a:ext cx="6400310" cy="1037999"/>
          </a:xfrm>
        </p:spPr>
        <p:txBody>
          <a:bodyPr>
            <a:normAutofit/>
          </a:bodyPr>
          <a:lstStyle>
            <a:lvl1pPr marL="0" indent="0" algn="ctr">
              <a:buNone/>
              <a:defRPr sz="1100">
                <a:solidFill>
                  <a:schemeClr val="bg1"/>
                </a:solidFill>
              </a:defRPr>
            </a:lvl1pPr>
          </a:lstStyle>
          <a:p>
            <a:pPr lvl="0"/>
            <a:r>
              <a:rPr lang="nb-NO" dirty="0"/>
              <a:t>Rediger for å legge kilde</a:t>
            </a:r>
            <a:endParaRPr lang="en-GB" dirty="0"/>
          </a:p>
        </p:txBody>
      </p:sp>
      <p:pic>
        <p:nvPicPr>
          <p:cNvPr id="7" name="Bild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19993355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571500" y="865064"/>
            <a:ext cx="3827463" cy="579600"/>
          </a:xfrm>
        </p:spPr>
        <p:txBody>
          <a:bodyPr/>
          <a:lstStyle/>
          <a:p>
            <a:r>
              <a:rPr lang="nb-NO"/>
              <a:t>Klikk for å redigere tittelstil</a:t>
            </a:r>
            <a:endParaRPr lang="en-GB" dirty="0"/>
          </a:p>
        </p:txBody>
      </p:sp>
      <p:sp>
        <p:nvSpPr>
          <p:cNvPr id="3" name="Plassholder for innhold 2"/>
          <p:cNvSpPr>
            <a:spLocks noGrp="1"/>
          </p:cNvSpPr>
          <p:nvPr>
            <p:ph idx="1"/>
          </p:nvPr>
        </p:nvSpPr>
        <p:spPr>
          <a:xfrm>
            <a:off x="571500" y="1532126"/>
            <a:ext cx="3827463" cy="323513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310EC576-3E39-8A4C-994F-BF0EF7DD49A6}"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8" name="Plassholder for bilde 7"/>
          <p:cNvSpPr>
            <a:spLocks noGrp="1"/>
          </p:cNvSpPr>
          <p:nvPr>
            <p:ph type="pic" sz="quarter" idx="13"/>
          </p:nvPr>
        </p:nvSpPr>
        <p:spPr>
          <a:xfrm>
            <a:off x="4745038" y="949325"/>
            <a:ext cx="4398962" cy="3817938"/>
          </a:xfrm>
          <a:solidFill>
            <a:schemeClr val="bg2"/>
          </a:solidFill>
        </p:spPr>
        <p:txBody>
          <a:bodyPr/>
          <a:lstStyle/>
          <a:p>
            <a:r>
              <a:rPr lang="nb-NO"/>
              <a:t>Klikk ikonet for å legge til et bilde</a:t>
            </a:r>
            <a:endParaRPr lang="en-GB"/>
          </a:p>
        </p:txBody>
      </p:sp>
    </p:spTree>
    <p:extLst>
      <p:ext uri="{BB962C8B-B14F-4D97-AF65-F5344CB8AC3E}">
        <p14:creationId xmlns:p14="http://schemas.microsoft.com/office/powerpoint/2010/main" val="31927320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kst + bilde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71500" y="865064"/>
            <a:ext cx="3827463" cy="579600"/>
          </a:xfrm>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571500" y="1532126"/>
            <a:ext cx="3827463" cy="32351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FA4F82D5-9A0F-5047-B31C-CD2AA579B4AB}" type="datetime1">
              <a:rPr lang="nb-NO" smtClean="0"/>
              <a:t>21.09.2022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sp>
        <p:nvSpPr>
          <p:cNvPr id="8" name="Plassholder for bilde 7"/>
          <p:cNvSpPr>
            <a:spLocks noGrp="1"/>
          </p:cNvSpPr>
          <p:nvPr>
            <p:ph type="pic" sz="quarter" idx="13"/>
          </p:nvPr>
        </p:nvSpPr>
        <p:spPr>
          <a:xfrm>
            <a:off x="4745038" y="949325"/>
            <a:ext cx="4398962" cy="3817938"/>
          </a:xfrm>
          <a:solidFill>
            <a:schemeClr val="bg2"/>
          </a:solidFill>
        </p:spPr>
        <p:txBody>
          <a:bodyPr/>
          <a:lstStyle/>
          <a:p>
            <a:r>
              <a:rPr lang="nb-NO"/>
              <a:t>Klikk ikonet for å legge til et bilde</a:t>
            </a:r>
            <a:endParaRPr lang="en-GB"/>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338565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3999" cy="3889375"/>
          </a:xfrm>
          <a:prstGeom prst="rect">
            <a:avLst/>
          </a:prstGeom>
        </p:spPr>
      </p:pic>
      <p:pic>
        <p:nvPicPr>
          <p:cNvPr id="15" name="Bilde 14">
            <a:extLst>
              <a:ext uri="{FF2B5EF4-FFF2-40B4-BE49-F238E27FC236}">
                <a16:creationId xmlns:a16="http://schemas.microsoft.com/office/drawing/2014/main" id="{2730AC92-0D85-409F-904F-8B3F8DF37B9C}"/>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6D3C334B-C780-4239-A2B0-3A4D1830AF2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93B6A0C-26BB-45B4-9902-DFF6318103A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04A9FDE9-F27B-45CE-AFF4-8AD803F0F99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sp>
        <p:nvSpPr>
          <p:cNvPr id="20" name="Tittel 1">
            <a:extLst>
              <a:ext uri="{FF2B5EF4-FFF2-40B4-BE49-F238E27FC236}">
                <a16:creationId xmlns:a16="http://schemas.microsoft.com/office/drawing/2014/main" id="{6C290A5D-8290-4D21-89B5-ABCCDF2CA45F}"/>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09DDF75B-473A-4A14-B5EA-B38D261E3DBE}"/>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EC6F1B84-2931-465F-8FC2-BC90501AF943}"/>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398962" cy="3817938"/>
          </a:xfrm>
          <a:solidFill>
            <a:schemeClr val="bg2"/>
          </a:solidFill>
        </p:spPr>
        <p:txBody>
          <a:bodyPr/>
          <a:lstStyle/>
          <a:p>
            <a:r>
              <a:rPr lang="nb-NO"/>
              <a:t>Klikk ikonet for å legge til et bilde</a:t>
            </a:r>
            <a:endParaRPr lang="en-GB"/>
          </a:p>
        </p:txBody>
      </p:sp>
      <p:sp>
        <p:nvSpPr>
          <p:cNvPr id="2" name="Tittel 1"/>
          <p:cNvSpPr>
            <a:spLocks noGrp="1"/>
          </p:cNvSpPr>
          <p:nvPr>
            <p:ph type="title"/>
          </p:nvPr>
        </p:nvSpPr>
        <p:spPr>
          <a:xfrm>
            <a:off x="4745038" y="865064"/>
            <a:ext cx="3827463" cy="579600"/>
          </a:xfrm>
        </p:spPr>
        <p:txBody>
          <a:bodyPr/>
          <a:lstStyle/>
          <a:p>
            <a:r>
              <a:rPr lang="nb-NO"/>
              <a:t>Klikk for å redigere tittelstil</a:t>
            </a:r>
            <a:endParaRPr lang="en-GB" dirty="0"/>
          </a:p>
        </p:txBody>
      </p:sp>
      <p:sp>
        <p:nvSpPr>
          <p:cNvPr id="3" name="Plassholder for innhold 2"/>
          <p:cNvSpPr>
            <a:spLocks noGrp="1"/>
          </p:cNvSpPr>
          <p:nvPr>
            <p:ph idx="1"/>
          </p:nvPr>
        </p:nvSpPr>
        <p:spPr>
          <a:xfrm>
            <a:off x="4745038" y="1532126"/>
            <a:ext cx="3827463" cy="323513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3A7E606D-E32B-F145-86D7-1AE5C0E63B47}"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Tree>
    <p:extLst>
      <p:ext uri="{BB962C8B-B14F-4D97-AF65-F5344CB8AC3E}">
        <p14:creationId xmlns:p14="http://schemas.microsoft.com/office/powerpoint/2010/main" val="38350199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kst + bilde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398962" cy="3817938"/>
          </a:xfrm>
          <a:solidFill>
            <a:schemeClr val="bg2"/>
          </a:solidFill>
        </p:spPr>
        <p:txBody>
          <a:bodyPr/>
          <a:lstStyle/>
          <a:p>
            <a:r>
              <a:rPr lang="nb-NO"/>
              <a:t>Klikk ikonet for å legge til et bilde</a:t>
            </a:r>
            <a:endParaRPr lang="en-GB"/>
          </a:p>
        </p:txBody>
      </p:sp>
      <p:sp>
        <p:nvSpPr>
          <p:cNvPr id="2" name="Tittel 1"/>
          <p:cNvSpPr>
            <a:spLocks noGrp="1"/>
          </p:cNvSpPr>
          <p:nvPr>
            <p:ph type="title"/>
          </p:nvPr>
        </p:nvSpPr>
        <p:spPr>
          <a:xfrm>
            <a:off x="4745038" y="865064"/>
            <a:ext cx="3827463" cy="579600"/>
          </a:xfrm>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4745038" y="1532126"/>
            <a:ext cx="3827463" cy="32351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lvl1pPr>
              <a:defRPr>
                <a:solidFill>
                  <a:schemeClr val="bg1"/>
                </a:solidFill>
              </a:defRPr>
            </a:lvl1pPr>
          </a:lstStyle>
          <a:p>
            <a:fld id="{0462BE5C-1C62-6F4D-8C83-619046898B87}" type="datetime1">
              <a:rPr lang="nb-NO" smtClean="0"/>
              <a:t>21.09.2022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7650" y="187222"/>
            <a:ext cx="1073150" cy="290003"/>
          </a:xfrm>
          <a:prstGeom prst="rect">
            <a:avLst/>
          </a:prstGeom>
        </p:spPr>
      </p:pic>
    </p:spTree>
    <p:extLst>
      <p:ext uri="{BB962C8B-B14F-4D97-AF65-F5344CB8AC3E}">
        <p14:creationId xmlns:p14="http://schemas.microsoft.com/office/powerpoint/2010/main" val="4435183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lde + tekstboks lyseblå">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745038" y="949326"/>
            <a:ext cx="4398962" cy="3437479"/>
          </a:xfrm>
          <a:solidFill>
            <a:schemeClr val="accent5"/>
          </a:solidFill>
        </p:spPr>
        <p:txBody>
          <a:bodyPr lIns="216000" tIns="180000" rIns="576000" bIns="144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86E7B20C-738A-784E-A572-7F6DA14412AF}"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15" name="Rektangel 14"/>
          <p:cNvSpPr/>
          <p:nvPr userDrawn="1"/>
        </p:nvSpPr>
        <p:spPr>
          <a:xfrm>
            <a:off x="4745038" y="4386805"/>
            <a:ext cx="4398962" cy="3804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lassholder for bilde 6"/>
          <p:cNvSpPr>
            <a:spLocks noGrp="1"/>
          </p:cNvSpPr>
          <p:nvPr>
            <p:ph type="pic" sz="quarter" idx="13"/>
          </p:nvPr>
        </p:nvSpPr>
        <p:spPr>
          <a:xfrm>
            <a:off x="0" y="949325"/>
            <a:ext cx="4572000" cy="3817938"/>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4745038" y="4493871"/>
            <a:ext cx="4398962" cy="126376"/>
          </a:xfrm>
          <a:prstGeom prst="rect">
            <a:avLst/>
          </a:prstGeom>
        </p:spPr>
      </p:pic>
    </p:spTree>
    <p:extLst>
      <p:ext uri="{BB962C8B-B14F-4D97-AF65-F5344CB8AC3E}">
        <p14:creationId xmlns:p14="http://schemas.microsoft.com/office/powerpoint/2010/main" val="8779322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lde + tekstboks grader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745038" y="949326"/>
            <a:ext cx="4398962" cy="3437479"/>
          </a:xfrm>
          <a:gradFill>
            <a:gsLst>
              <a:gs pos="0">
                <a:schemeClr val="tx1"/>
              </a:gs>
              <a:gs pos="100000">
                <a:srgbClr val="0D2D4C"/>
              </a:gs>
            </a:gsLst>
            <a:lin ang="0" scaled="0"/>
          </a:gradFill>
        </p:spPr>
        <p:txBody>
          <a:bodyPr lIns="216000" tIns="180000" rIns="57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99EA3636-1008-FF44-833F-31CABEE7BA3B}"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15" name="Rektangel 14"/>
          <p:cNvSpPr/>
          <p:nvPr userDrawn="1"/>
        </p:nvSpPr>
        <p:spPr>
          <a:xfrm>
            <a:off x="4745038" y="4386805"/>
            <a:ext cx="4398962" cy="380458"/>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lassholder for bilde 6"/>
          <p:cNvSpPr>
            <a:spLocks noGrp="1"/>
          </p:cNvSpPr>
          <p:nvPr>
            <p:ph type="pic" sz="quarter" idx="13"/>
          </p:nvPr>
        </p:nvSpPr>
        <p:spPr>
          <a:xfrm>
            <a:off x="0" y="949325"/>
            <a:ext cx="4572000" cy="3817938"/>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4745038" y="4493871"/>
            <a:ext cx="4398962" cy="126376"/>
          </a:xfrm>
          <a:prstGeom prst="rect">
            <a:avLst/>
          </a:prstGeom>
        </p:spPr>
      </p:pic>
    </p:spTree>
    <p:extLst>
      <p:ext uri="{BB962C8B-B14F-4D97-AF65-F5344CB8AC3E}">
        <p14:creationId xmlns:p14="http://schemas.microsoft.com/office/powerpoint/2010/main" val="14796248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de + tekstboks svar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745038" y="949326"/>
            <a:ext cx="4398962" cy="3437479"/>
          </a:xfrm>
          <a:solidFill>
            <a:schemeClr val="tx1"/>
          </a:solidFill>
        </p:spPr>
        <p:txBody>
          <a:bodyPr lIns="216000" tIns="180000" rIns="57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99EA3636-1008-FF44-833F-31CABEE7BA3B}"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15" name="Rektangel 14"/>
          <p:cNvSpPr/>
          <p:nvPr userDrawn="1"/>
        </p:nvSpPr>
        <p:spPr>
          <a:xfrm>
            <a:off x="4745038" y="4386805"/>
            <a:ext cx="4398962" cy="380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lassholder for bilde 6"/>
          <p:cNvSpPr>
            <a:spLocks noGrp="1"/>
          </p:cNvSpPr>
          <p:nvPr>
            <p:ph type="pic" sz="quarter" idx="13"/>
          </p:nvPr>
        </p:nvSpPr>
        <p:spPr>
          <a:xfrm>
            <a:off x="0" y="949325"/>
            <a:ext cx="4572000" cy="3817938"/>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4745038" y="4493871"/>
            <a:ext cx="4398962" cy="126376"/>
          </a:xfrm>
          <a:prstGeom prst="rect">
            <a:avLst/>
          </a:prstGeom>
        </p:spPr>
      </p:pic>
    </p:spTree>
    <p:extLst>
      <p:ext uri="{BB962C8B-B14F-4D97-AF65-F5344CB8AC3E}">
        <p14:creationId xmlns:p14="http://schemas.microsoft.com/office/powerpoint/2010/main" val="15347204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745038" y="949326"/>
            <a:ext cx="3827463" cy="3437479"/>
          </a:xfrm>
          <a:solidFill>
            <a:schemeClr val="accent5"/>
          </a:solidFill>
        </p:spPr>
        <p:txBody>
          <a:bodyPr lIns="216000" tIns="180000" rIns="216000" bIns="144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0F98600A-01A2-FB40-B4D7-F0E43BFF07A8}"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15" name="Rektangel 14"/>
          <p:cNvSpPr/>
          <p:nvPr userDrawn="1"/>
        </p:nvSpPr>
        <p:spPr>
          <a:xfrm>
            <a:off x="4745038" y="4386805"/>
            <a:ext cx="3827462" cy="3804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lassholder for diagram 20"/>
          <p:cNvSpPr>
            <a:spLocks noGrp="1"/>
          </p:cNvSpPr>
          <p:nvPr>
            <p:ph type="chart" sz="quarter" idx="15"/>
          </p:nvPr>
        </p:nvSpPr>
        <p:spPr>
          <a:xfrm>
            <a:off x="571500" y="949325"/>
            <a:ext cx="3827463" cy="3817938"/>
          </a:xfrm>
        </p:spPr>
        <p:txBody>
          <a:bodyPr/>
          <a:lstStyle/>
          <a:p>
            <a:r>
              <a:rPr lang="nb-NO"/>
              <a:t>Klikk ikonet for å legge til et diagram</a:t>
            </a:r>
            <a:endParaRPr lang="en-GB"/>
          </a:p>
        </p:txBody>
      </p:sp>
      <p:pic>
        <p:nvPicPr>
          <p:cNvPr id="12" name="Bilde 11"/>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4745037" y="4494950"/>
            <a:ext cx="3831693" cy="121064"/>
          </a:xfrm>
          <a:prstGeom prst="rect">
            <a:avLst/>
          </a:prstGeom>
        </p:spPr>
      </p:pic>
    </p:spTree>
    <p:extLst>
      <p:ext uri="{BB962C8B-B14F-4D97-AF65-F5344CB8AC3E}">
        <p14:creationId xmlns:p14="http://schemas.microsoft.com/office/powerpoint/2010/main" val="3074370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agram + tekstboks grader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745038" y="949326"/>
            <a:ext cx="3827463" cy="3437479"/>
          </a:xfrm>
          <a:gradFill>
            <a:gsLst>
              <a:gs pos="0">
                <a:schemeClr val="tx1"/>
              </a:gs>
              <a:gs pos="100000">
                <a:srgbClr val="0D2D4C"/>
              </a:gs>
            </a:gsLst>
            <a:lin ang="0" scaled="0"/>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B5CE47AA-9222-8B41-B1D2-4A116B5AC9BA}"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15" name="Rektangel 14"/>
          <p:cNvSpPr/>
          <p:nvPr userDrawn="1"/>
        </p:nvSpPr>
        <p:spPr>
          <a:xfrm>
            <a:off x="4745038" y="4386805"/>
            <a:ext cx="3827462" cy="380458"/>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lassholder for diagram 20"/>
          <p:cNvSpPr>
            <a:spLocks noGrp="1"/>
          </p:cNvSpPr>
          <p:nvPr>
            <p:ph type="chart" sz="quarter" idx="15"/>
          </p:nvPr>
        </p:nvSpPr>
        <p:spPr>
          <a:xfrm>
            <a:off x="571500" y="949325"/>
            <a:ext cx="3827463" cy="3817938"/>
          </a:xfrm>
        </p:spPr>
        <p:txBody>
          <a:bodyPr/>
          <a:lstStyle/>
          <a:p>
            <a:r>
              <a:rPr lang="nb-NO"/>
              <a:t>Klikk ikonet for å legge til et diagram</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4745037" y="4494950"/>
            <a:ext cx="3831693" cy="121064"/>
          </a:xfrm>
          <a:prstGeom prst="rect">
            <a:avLst/>
          </a:prstGeom>
        </p:spPr>
      </p:pic>
    </p:spTree>
    <p:extLst>
      <p:ext uri="{BB962C8B-B14F-4D97-AF65-F5344CB8AC3E}">
        <p14:creationId xmlns:p14="http://schemas.microsoft.com/office/powerpoint/2010/main" val="23520884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agram + tekstboks svar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745038" y="949326"/>
            <a:ext cx="3827463" cy="3437479"/>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7034838" y="4889096"/>
            <a:ext cx="1146420" cy="133718"/>
          </a:xfrm>
          <a:prstGeom prst="rect">
            <a:avLst/>
          </a:prstGeom>
        </p:spPr>
        <p:txBody>
          <a:bodyPr/>
          <a:lstStyle/>
          <a:p>
            <a:fld id="{B5CE47AA-9222-8B41-B1D2-4A116B5AC9BA}" type="datetime1">
              <a:rPr lang="nb-NO" smtClean="0"/>
              <a:t>21.09.2022</a:t>
            </a:fld>
            <a:endParaRPr lang="en-GB"/>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15" name="Rektangel 14"/>
          <p:cNvSpPr/>
          <p:nvPr userDrawn="1"/>
        </p:nvSpPr>
        <p:spPr>
          <a:xfrm>
            <a:off x="4745038" y="4386805"/>
            <a:ext cx="3827462" cy="380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lassholder for diagram 20"/>
          <p:cNvSpPr>
            <a:spLocks noGrp="1"/>
          </p:cNvSpPr>
          <p:nvPr>
            <p:ph type="chart" sz="quarter" idx="15"/>
          </p:nvPr>
        </p:nvSpPr>
        <p:spPr>
          <a:xfrm>
            <a:off x="571500" y="949325"/>
            <a:ext cx="3827463" cy="3817938"/>
          </a:xfrm>
        </p:spPr>
        <p:txBody>
          <a:bodyPr/>
          <a:lstStyle/>
          <a:p>
            <a:r>
              <a:rPr lang="nb-NO"/>
              <a:t>Klikk ikonet for å legge til et diagram</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4745037" y="4494950"/>
            <a:ext cx="3831693" cy="121064"/>
          </a:xfrm>
          <a:prstGeom prst="rect">
            <a:avLst/>
          </a:prstGeom>
        </p:spPr>
      </p:pic>
    </p:spTree>
    <p:extLst>
      <p:ext uri="{BB962C8B-B14F-4D97-AF65-F5344CB8AC3E}">
        <p14:creationId xmlns:p14="http://schemas.microsoft.com/office/powerpoint/2010/main" val="32734788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 tekstbokser lyseblå">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7034838" y="4889096"/>
            <a:ext cx="1146420" cy="133718"/>
          </a:xfrm>
          <a:prstGeom prst="rect">
            <a:avLst/>
          </a:prstGeom>
        </p:spPr>
        <p:txBody>
          <a:bodyPr/>
          <a:lstStyle/>
          <a:p>
            <a:fld id="{3D9FAB23-1BAD-ED40-A895-C2258D99DFBF}" type="datetime1">
              <a:rPr lang="nb-NO" smtClean="0"/>
              <a:t>21.09.2022</a:t>
            </a:fld>
            <a:endParaRPr lang="en-GB"/>
          </a:p>
        </p:txBody>
      </p:sp>
      <p:sp>
        <p:nvSpPr>
          <p:cNvPr id="5" name="Plassholder for bunntekst 4"/>
          <p:cNvSpPr>
            <a:spLocks noGrp="1"/>
          </p:cNvSpPr>
          <p:nvPr>
            <p:ph type="ftr" sz="quarter" idx="11"/>
          </p:nvPr>
        </p:nvSpPr>
        <p:spPr>
          <a:xfrm>
            <a:off x="571500" y="4889095"/>
            <a:ext cx="6463338" cy="133717"/>
          </a:xfrm>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17" name="Plassholder for innhold 2"/>
          <p:cNvSpPr>
            <a:spLocks noGrp="1"/>
          </p:cNvSpPr>
          <p:nvPr>
            <p:ph idx="15"/>
          </p:nvPr>
        </p:nvSpPr>
        <p:spPr>
          <a:xfrm>
            <a:off x="6013450" y="949326"/>
            <a:ext cx="2559051" cy="3437479"/>
          </a:xfrm>
          <a:solidFill>
            <a:schemeClr val="accent5"/>
          </a:solidFill>
        </p:spPr>
        <p:txBody>
          <a:bodyPr lIns="216000" tIns="180000" rIns="216000" bIns="144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6013448" y="4386805"/>
            <a:ext cx="2559051" cy="3804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innhold 2"/>
          <p:cNvSpPr>
            <a:spLocks noGrp="1"/>
          </p:cNvSpPr>
          <p:nvPr>
            <p:ph idx="16"/>
          </p:nvPr>
        </p:nvSpPr>
        <p:spPr>
          <a:xfrm>
            <a:off x="3292474" y="949326"/>
            <a:ext cx="2559051" cy="3437479"/>
          </a:xfrm>
          <a:solidFill>
            <a:schemeClr val="accent5"/>
          </a:solidFill>
        </p:spPr>
        <p:txBody>
          <a:bodyPr lIns="216000" tIns="180000" rIns="216000" bIns="144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3292472" y="4386805"/>
            <a:ext cx="2559051" cy="3804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lassholder for innhold 2"/>
          <p:cNvSpPr>
            <a:spLocks noGrp="1"/>
          </p:cNvSpPr>
          <p:nvPr>
            <p:ph idx="17"/>
          </p:nvPr>
        </p:nvSpPr>
        <p:spPr>
          <a:xfrm>
            <a:off x="571499" y="949326"/>
            <a:ext cx="2559051" cy="3437479"/>
          </a:xfrm>
          <a:solidFill>
            <a:schemeClr val="accent5"/>
          </a:solidFill>
        </p:spPr>
        <p:txBody>
          <a:bodyPr lIns="216000" tIns="180000" rIns="216000" bIns="144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571497" y="4386805"/>
            <a:ext cx="2559051" cy="3804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6013446" y="4485409"/>
            <a:ext cx="2563284" cy="130606"/>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3292472" y="4485409"/>
            <a:ext cx="2563284" cy="130606"/>
          </a:xfrm>
          <a:prstGeom prst="rect">
            <a:avLst/>
          </a:prstGeom>
        </p:spPr>
      </p:pic>
      <p:pic>
        <p:nvPicPr>
          <p:cNvPr id="20" name="Bilde 19"/>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567264" y="4485409"/>
            <a:ext cx="2563284" cy="130606"/>
          </a:xfrm>
          <a:prstGeom prst="rect">
            <a:avLst/>
          </a:prstGeom>
        </p:spPr>
      </p:pic>
    </p:spTree>
    <p:extLst>
      <p:ext uri="{BB962C8B-B14F-4D97-AF65-F5344CB8AC3E}">
        <p14:creationId xmlns:p14="http://schemas.microsoft.com/office/powerpoint/2010/main" val="20175386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 tekstbokser graderin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7034838" y="4889096"/>
            <a:ext cx="1146420" cy="133718"/>
          </a:xfrm>
          <a:prstGeom prst="rect">
            <a:avLst/>
          </a:prstGeom>
        </p:spPr>
        <p:txBody>
          <a:bodyPr/>
          <a:lstStyle/>
          <a:p>
            <a:fld id="{CF4AAED3-0CE2-B747-9027-661D1B4B078C}" type="datetime1">
              <a:rPr lang="nb-NO" smtClean="0"/>
              <a:t>21.09.2022</a:t>
            </a:fld>
            <a:endParaRPr lang="en-GB"/>
          </a:p>
        </p:txBody>
      </p:sp>
      <p:sp>
        <p:nvSpPr>
          <p:cNvPr id="5" name="Plassholder for bunntekst 4"/>
          <p:cNvSpPr>
            <a:spLocks noGrp="1"/>
          </p:cNvSpPr>
          <p:nvPr>
            <p:ph type="ftr" sz="quarter" idx="11"/>
          </p:nvPr>
        </p:nvSpPr>
        <p:spPr>
          <a:xfrm>
            <a:off x="571500" y="4889095"/>
            <a:ext cx="6463338" cy="133717"/>
          </a:xfrm>
        </p:spPr>
        <p:txBody>
          <a:bodyPr/>
          <a:lstStyle/>
          <a:p>
            <a:endParaRPr lang="en-GB"/>
          </a:p>
        </p:txBody>
      </p:sp>
      <p:sp>
        <p:nvSpPr>
          <p:cNvPr id="6" name="Plassholder for lysbildenummer 5"/>
          <p:cNvSpPr>
            <a:spLocks noGrp="1"/>
          </p:cNvSpPr>
          <p:nvPr>
            <p:ph type="sldNum" sz="quarter" idx="12"/>
          </p:nvPr>
        </p:nvSpPr>
        <p:spPr>
          <a:xfrm>
            <a:off x="8181258" y="4889097"/>
            <a:ext cx="391242" cy="133716"/>
          </a:xfrm>
          <a:prstGeom prst="rect">
            <a:avLst/>
          </a:prstGeom>
        </p:spPr>
        <p:txBody>
          <a:bodyPr/>
          <a:lstStyle/>
          <a:p>
            <a:r>
              <a:rPr lang="nb-NO" altLang="nb-NO" dirty="0"/>
              <a:t>Side </a:t>
            </a:r>
            <a:fld id="{F57D2C7E-FF28-3646-BDC8-24A1FA3E5E8D}" type="slidenum">
              <a:rPr lang="en-GB" smtClean="0"/>
              <a:pPr/>
              <a:t>‹#›</a:t>
            </a:fld>
            <a:endParaRPr lang="en-GB" dirty="0"/>
          </a:p>
        </p:txBody>
      </p:sp>
      <p:sp>
        <p:nvSpPr>
          <p:cNvPr id="17" name="Plassholder for innhold 2"/>
          <p:cNvSpPr>
            <a:spLocks noGrp="1"/>
          </p:cNvSpPr>
          <p:nvPr>
            <p:ph idx="15"/>
          </p:nvPr>
        </p:nvSpPr>
        <p:spPr>
          <a:xfrm>
            <a:off x="6013450" y="949326"/>
            <a:ext cx="2559051" cy="3437479"/>
          </a:xfrm>
          <a:gradFill>
            <a:gsLst>
              <a:gs pos="0">
                <a:schemeClr val="tx1"/>
              </a:gs>
              <a:gs pos="100000">
                <a:srgbClr val="0D2D4C"/>
              </a:gs>
            </a:gsLst>
            <a:lin ang="0" scaled="0"/>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6013448" y="4386805"/>
            <a:ext cx="2559051" cy="380458"/>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innhold 2"/>
          <p:cNvSpPr>
            <a:spLocks noGrp="1"/>
          </p:cNvSpPr>
          <p:nvPr>
            <p:ph idx="16"/>
          </p:nvPr>
        </p:nvSpPr>
        <p:spPr>
          <a:xfrm>
            <a:off x="3292474" y="949326"/>
            <a:ext cx="2559051" cy="3437479"/>
          </a:xfrm>
          <a:gradFill>
            <a:gsLst>
              <a:gs pos="0">
                <a:schemeClr val="tx1"/>
              </a:gs>
              <a:gs pos="100000">
                <a:srgbClr val="0D2D4C"/>
              </a:gs>
            </a:gsLst>
            <a:lin ang="0" scaled="0"/>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3292472" y="4386805"/>
            <a:ext cx="2559051" cy="380458"/>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lassholder for innhold 2"/>
          <p:cNvSpPr>
            <a:spLocks noGrp="1"/>
          </p:cNvSpPr>
          <p:nvPr>
            <p:ph idx="17"/>
          </p:nvPr>
        </p:nvSpPr>
        <p:spPr>
          <a:xfrm>
            <a:off x="571499" y="949326"/>
            <a:ext cx="2559051" cy="3437479"/>
          </a:xfrm>
          <a:gradFill>
            <a:gsLst>
              <a:gs pos="0">
                <a:schemeClr val="tx1"/>
              </a:gs>
              <a:gs pos="100000">
                <a:srgbClr val="0D2D4C"/>
              </a:gs>
            </a:gsLst>
            <a:lin ang="0" scaled="0"/>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571497" y="4386805"/>
            <a:ext cx="2559051" cy="380458"/>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Bilde 13"/>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6013446" y="4485409"/>
            <a:ext cx="2563284" cy="130606"/>
          </a:xfrm>
          <a:prstGeom prst="rect">
            <a:avLst/>
          </a:prstGeom>
        </p:spPr>
      </p:pic>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3292472" y="4485409"/>
            <a:ext cx="2563284" cy="130606"/>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567264" y="4485409"/>
            <a:ext cx="2563284" cy="130606"/>
          </a:xfrm>
          <a:prstGeom prst="rect">
            <a:avLst/>
          </a:prstGeom>
        </p:spPr>
      </p:pic>
    </p:spTree>
    <p:extLst>
      <p:ext uri="{BB962C8B-B14F-4D97-AF65-F5344CB8AC3E}">
        <p14:creationId xmlns:p14="http://schemas.microsoft.com/office/powerpoint/2010/main" val="164529785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slideLayout" Target="../slideLayouts/slideLayout108.xml"/><Relationship Id="rId47" Type="http://schemas.openxmlformats.org/officeDocument/2006/relationships/slideLayout" Target="../slideLayouts/slideLayout113.xml"/><Relationship Id="rId50" Type="http://schemas.openxmlformats.org/officeDocument/2006/relationships/slideLayout" Target="../slideLayouts/slideLayout116.xml"/><Relationship Id="rId55" Type="http://schemas.openxmlformats.org/officeDocument/2006/relationships/slideLayout" Target="../slideLayouts/slideLayout121.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9" Type="http://schemas.openxmlformats.org/officeDocument/2006/relationships/slideLayout" Target="../slideLayouts/slideLayout95.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45" Type="http://schemas.openxmlformats.org/officeDocument/2006/relationships/slideLayout" Target="../slideLayouts/slideLayout111.xml"/><Relationship Id="rId53" Type="http://schemas.openxmlformats.org/officeDocument/2006/relationships/slideLayout" Target="../slideLayouts/slideLayout119.xml"/><Relationship Id="rId58" Type="http://schemas.openxmlformats.org/officeDocument/2006/relationships/theme" Target="../theme/theme2.xml"/><Relationship Id="rId5" Type="http://schemas.openxmlformats.org/officeDocument/2006/relationships/slideLayout" Target="../slideLayouts/slideLayout71.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43" Type="http://schemas.openxmlformats.org/officeDocument/2006/relationships/slideLayout" Target="../slideLayouts/slideLayout109.xml"/><Relationship Id="rId48" Type="http://schemas.openxmlformats.org/officeDocument/2006/relationships/slideLayout" Target="../slideLayouts/slideLayout114.xml"/><Relationship Id="rId56" Type="http://schemas.openxmlformats.org/officeDocument/2006/relationships/slideLayout" Target="../slideLayouts/slideLayout122.xml"/><Relationship Id="rId8" Type="http://schemas.openxmlformats.org/officeDocument/2006/relationships/slideLayout" Target="../slideLayouts/slideLayout74.xml"/><Relationship Id="rId51" Type="http://schemas.openxmlformats.org/officeDocument/2006/relationships/slideLayout" Target="../slideLayouts/slideLayout117.xml"/><Relationship Id="rId3" Type="http://schemas.openxmlformats.org/officeDocument/2006/relationships/slideLayout" Target="../slideLayouts/slideLayout69.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46" Type="http://schemas.openxmlformats.org/officeDocument/2006/relationships/slideLayout" Target="../slideLayouts/slideLayout112.xml"/><Relationship Id="rId59" Type="http://schemas.openxmlformats.org/officeDocument/2006/relationships/image" Target="../media/image22.png"/><Relationship Id="rId20" Type="http://schemas.openxmlformats.org/officeDocument/2006/relationships/slideLayout" Target="../slideLayouts/slideLayout86.xml"/><Relationship Id="rId41" Type="http://schemas.openxmlformats.org/officeDocument/2006/relationships/slideLayout" Target="../slideLayouts/slideLayout107.xml"/><Relationship Id="rId54" Type="http://schemas.openxmlformats.org/officeDocument/2006/relationships/slideLayout" Target="../slideLayouts/slideLayout120.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49" Type="http://schemas.openxmlformats.org/officeDocument/2006/relationships/slideLayout" Target="../slideLayouts/slideLayout115.xml"/><Relationship Id="rId57" Type="http://schemas.openxmlformats.org/officeDocument/2006/relationships/slideLayout" Target="../slideLayouts/slideLayout123.xml"/><Relationship Id="rId10" Type="http://schemas.openxmlformats.org/officeDocument/2006/relationships/slideLayout" Target="../slideLayouts/slideLayout76.xml"/><Relationship Id="rId31" Type="http://schemas.openxmlformats.org/officeDocument/2006/relationships/slideLayout" Target="../slideLayouts/slideLayout97.xml"/><Relationship Id="rId44" Type="http://schemas.openxmlformats.org/officeDocument/2006/relationships/slideLayout" Target="../slideLayouts/slideLayout110.xml"/><Relationship Id="rId52"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9485" y="842964"/>
            <a:ext cx="8064257" cy="576262"/>
          </a:xfrm>
          <a:prstGeom prst="rect">
            <a:avLst/>
          </a:prstGeom>
        </p:spPr>
        <p:txBody>
          <a:bodyPr vert="horz" lIns="0" tIns="0" rIns="0" bIns="0" rtlCol="0" anchor="b" anchorCtr="0">
            <a:normAutofit/>
          </a:bodyPr>
          <a:lstStyle/>
          <a:p>
            <a:r>
              <a:rPr lang="nb-NO" dirty="0"/>
              <a:t>Klikk for å redigere tittel</a:t>
            </a:r>
            <a:endParaRPr lang="en-GB" dirty="0"/>
          </a:p>
        </p:txBody>
      </p:sp>
      <p:sp>
        <p:nvSpPr>
          <p:cNvPr id="3" name="Plassholder for tekst 2"/>
          <p:cNvSpPr>
            <a:spLocks noGrp="1"/>
          </p:cNvSpPr>
          <p:nvPr>
            <p:ph type="body" idx="1"/>
          </p:nvPr>
        </p:nvSpPr>
        <p:spPr>
          <a:xfrm>
            <a:off x="539750" y="1563225"/>
            <a:ext cx="8064257" cy="3169113"/>
          </a:xfrm>
          <a:prstGeom prst="rect">
            <a:avLst/>
          </a:prstGeom>
        </p:spPr>
        <p:txBody>
          <a:bodyPr vert="horz" lIns="0" tIns="0" rIns="0" bIns="0" rtlCol="0">
            <a:normAutofit/>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5" name="Plassholder for bunntekst 4"/>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pic>
        <p:nvPicPr>
          <p:cNvPr id="10" name="Bilde 9">
            <a:extLst>
              <a:ext uri="{FF2B5EF4-FFF2-40B4-BE49-F238E27FC236}">
                <a16:creationId xmlns:a16="http://schemas.microsoft.com/office/drawing/2014/main" id="{DFCCF80C-ACDB-4244-9305-B4E1A82C7A2A}"/>
              </a:ext>
            </a:extLst>
          </p:cNvPr>
          <p:cNvPicPr>
            <a:picLocks noChangeAspect="1"/>
          </p:cNvPicPr>
          <p:nvPr userDrawn="1"/>
        </p:nvPicPr>
        <p:blipFill>
          <a:blip r:embed="rId68" cstate="print">
            <a:extLst>
              <a:ext uri="{28A0092B-C50C-407E-A947-70E740481C1C}">
                <a14:useLocalDpi xmlns:a14="http://schemas.microsoft.com/office/drawing/2010/main"/>
              </a:ext>
            </a:extLst>
          </a:blip>
          <a:srcRect/>
          <a:stretch/>
        </p:blipFill>
        <p:spPr>
          <a:xfrm>
            <a:off x="191139" y="223285"/>
            <a:ext cx="1206462" cy="337414"/>
          </a:xfrm>
          <a:prstGeom prst="rect">
            <a:avLst/>
          </a:prstGeom>
        </p:spPr>
      </p:pic>
    </p:spTree>
    <p:extLst>
      <p:ext uri="{BB962C8B-B14F-4D97-AF65-F5344CB8AC3E}">
        <p14:creationId xmlns:p14="http://schemas.microsoft.com/office/powerpoint/2010/main" val="1672136801"/>
      </p:ext>
    </p:extLst>
  </p:cSld>
  <p:clrMap bg1="lt1" tx1="dk1" bg2="lt2" tx2="dk2" accent1="accent1" accent2="accent2" accent3="accent3" accent4="accent4" accent5="accent5" accent6="accent6" hlink="hlink" folHlink="folHlink"/>
  <p:sldLayoutIdLst>
    <p:sldLayoutId id="2147483719" r:id="rId1"/>
    <p:sldLayoutId id="2147483805" r:id="rId2"/>
    <p:sldLayoutId id="2147483803" r:id="rId3"/>
    <p:sldLayoutId id="2147483809" r:id="rId4"/>
    <p:sldLayoutId id="2147483806" r:id="rId5"/>
    <p:sldLayoutId id="2147483802" r:id="rId6"/>
    <p:sldLayoutId id="2147483790" r:id="rId7"/>
    <p:sldLayoutId id="2147483820" r:id="rId8"/>
    <p:sldLayoutId id="2147483785" r:id="rId9"/>
    <p:sldLayoutId id="2147483787" r:id="rId10"/>
    <p:sldLayoutId id="2147483789" r:id="rId11"/>
    <p:sldLayoutId id="2147483791" r:id="rId12"/>
    <p:sldLayoutId id="2147483740" r:id="rId13"/>
    <p:sldLayoutId id="2147483776" r:id="rId14"/>
    <p:sldLayoutId id="2147483720" r:id="rId15"/>
    <p:sldLayoutId id="2147483732" r:id="rId16"/>
    <p:sldLayoutId id="2147483818" r:id="rId17"/>
    <p:sldLayoutId id="2147483725" r:id="rId18"/>
    <p:sldLayoutId id="2147483742" r:id="rId19"/>
    <p:sldLayoutId id="2147483819" r:id="rId20"/>
    <p:sldLayoutId id="2147483726" r:id="rId21"/>
    <p:sldLayoutId id="2147483743" r:id="rId22"/>
    <p:sldLayoutId id="2147483817" r:id="rId23"/>
    <p:sldLayoutId id="2147483727" r:id="rId24"/>
    <p:sldLayoutId id="2147483744" r:id="rId25"/>
    <p:sldLayoutId id="2147483816" r:id="rId26"/>
    <p:sldLayoutId id="2147483724" r:id="rId27"/>
    <p:sldLayoutId id="2147483783" r:id="rId28"/>
    <p:sldLayoutId id="2147483784" r:id="rId29"/>
    <p:sldLayoutId id="2147483815" r:id="rId30"/>
    <p:sldLayoutId id="2147483728" r:id="rId31"/>
    <p:sldLayoutId id="2147483745" r:id="rId32"/>
    <p:sldLayoutId id="2147483814" r:id="rId33"/>
    <p:sldLayoutId id="2147483729" r:id="rId34"/>
    <p:sldLayoutId id="2147483746" r:id="rId35"/>
    <p:sldLayoutId id="2147483813" r:id="rId36"/>
    <p:sldLayoutId id="2147483757" r:id="rId37"/>
    <p:sldLayoutId id="2147483811" r:id="rId38"/>
    <p:sldLayoutId id="2147483812" r:id="rId39"/>
    <p:sldLayoutId id="2147483807" r:id="rId40"/>
    <p:sldLayoutId id="2147483808" r:id="rId41"/>
    <p:sldLayoutId id="2147483797" r:id="rId42"/>
    <p:sldLayoutId id="2147483810" r:id="rId43"/>
    <p:sldLayoutId id="2147483796" r:id="rId44"/>
    <p:sldLayoutId id="2147483763" r:id="rId45"/>
    <p:sldLayoutId id="2147483774" r:id="rId46"/>
    <p:sldLayoutId id="2147483780" r:id="rId47"/>
    <p:sldLayoutId id="2147483775" r:id="rId48"/>
    <p:sldLayoutId id="2147483747" r:id="rId49"/>
    <p:sldLayoutId id="2147483752" r:id="rId50"/>
    <p:sldLayoutId id="2147483748" r:id="rId51"/>
    <p:sldLayoutId id="2147483753" r:id="rId52"/>
    <p:sldLayoutId id="2147483749" r:id="rId53"/>
    <p:sldLayoutId id="2147483754" r:id="rId54"/>
    <p:sldLayoutId id="2147483750" r:id="rId55"/>
    <p:sldLayoutId id="2147483755" r:id="rId56"/>
    <p:sldLayoutId id="2147483751" r:id="rId57"/>
    <p:sldLayoutId id="2147483756" r:id="rId58"/>
    <p:sldLayoutId id="2147483730" r:id="rId59"/>
    <p:sldLayoutId id="2147483781" r:id="rId60"/>
    <p:sldLayoutId id="2147483798" r:id="rId61"/>
    <p:sldLayoutId id="2147483799" r:id="rId62"/>
    <p:sldLayoutId id="2147483772" r:id="rId63"/>
    <p:sldLayoutId id="2147483800" r:id="rId64"/>
    <p:sldLayoutId id="2147483794" r:id="rId65"/>
    <p:sldLayoutId id="2147483793" r:id="rId66"/>
  </p:sldLayoutIdLst>
  <p:hf hdr="0"/>
  <p:txStyles>
    <p:titleStyle>
      <a:lvl1pPr algn="l" defTabSz="914400" rtl="0" eaLnBrk="1" latinLnBrk="0" hangingPunct="1">
        <a:lnSpc>
          <a:spcPct val="90000"/>
        </a:lnSpc>
        <a:spcBef>
          <a:spcPct val="0"/>
        </a:spcBef>
        <a:buNone/>
        <a:defRPr sz="2000" b="1" kern="1200">
          <a:solidFill>
            <a:schemeClr val="tx1"/>
          </a:solidFill>
          <a:latin typeface="Verdana" charset="0"/>
          <a:ea typeface="Verdana" charset="0"/>
          <a:cs typeface="Verdana" charset="0"/>
        </a:defRPr>
      </a:lvl1pPr>
    </p:titleStyle>
    <p:body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94" userDrawn="1">
          <p15:clr>
            <a:srgbClr val="9FCC3B"/>
          </p15:clr>
        </p15:guide>
        <p15:guide id="5" pos="5420" userDrawn="1">
          <p15:clr>
            <a:srgbClr val="F26B43"/>
          </p15:clr>
        </p15:guide>
        <p15:guide id="6" orient="horz" pos="531" userDrawn="1">
          <p15:clr>
            <a:srgbClr val="9FCC3B"/>
          </p15:clr>
        </p15:guide>
        <p15:guide id="8" pos="2880" userDrawn="1">
          <p15:clr>
            <a:srgbClr val="F26B43"/>
          </p15:clr>
        </p15:guide>
        <p15:guide id="9" pos="139" userDrawn="1">
          <p15:clr>
            <a:srgbClr val="F26B43"/>
          </p15:clr>
        </p15:guide>
        <p15:guide id="12" orient="horz" pos="169" userDrawn="1">
          <p15:clr>
            <a:srgbClr val="9FCC3B"/>
          </p15:clr>
        </p15:guide>
        <p15:guide id="13" orient="horz" pos="2981" userDrawn="1">
          <p15:clr>
            <a:srgbClr val="9FCC3B"/>
          </p15:clr>
        </p15:guide>
        <p15:guide id="14" orient="horz" pos="3071" userDrawn="1">
          <p15:clr>
            <a:srgbClr val="9FCC3B"/>
          </p15:clr>
        </p15:guide>
        <p15:guide id="15" pos="2971" userDrawn="1">
          <p15:clr>
            <a:srgbClr val="F26B43"/>
          </p15:clr>
        </p15:guide>
        <p15:guide id="16" pos="2789" userDrawn="1">
          <p15:clr>
            <a:srgbClr val="F26B43"/>
          </p15:clr>
        </p15:guide>
        <p15:guide id="17" orient="horz" pos="985" userDrawn="1">
          <p15:clr>
            <a:srgbClr val="9FCC3B"/>
          </p15:clr>
        </p15:guide>
        <p15:guide id="18" pos="3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71500" y="865064"/>
            <a:ext cx="8001000" cy="579600"/>
          </a:xfrm>
          <a:prstGeom prst="rect">
            <a:avLst/>
          </a:prstGeom>
        </p:spPr>
        <p:txBody>
          <a:bodyPr vert="horz" lIns="0" tIns="0" rIns="0" bIns="0" rtlCol="0" anchor="t" anchorCtr="0">
            <a:normAutofit/>
          </a:bodyPr>
          <a:lstStyle/>
          <a:p>
            <a:r>
              <a:rPr lang="nb-NO" dirty="0"/>
              <a:t>Klikk for å redigere tittelstil</a:t>
            </a:r>
            <a:endParaRPr lang="en-GB" dirty="0"/>
          </a:p>
        </p:txBody>
      </p:sp>
      <p:sp>
        <p:nvSpPr>
          <p:cNvPr id="3" name="Plassholder for tekst 2"/>
          <p:cNvSpPr>
            <a:spLocks noGrp="1"/>
          </p:cNvSpPr>
          <p:nvPr>
            <p:ph type="body" idx="1"/>
          </p:nvPr>
        </p:nvSpPr>
        <p:spPr>
          <a:xfrm>
            <a:off x="571500" y="1532126"/>
            <a:ext cx="8001000" cy="3235137"/>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5" name="Plassholder for bunntekst 4"/>
          <p:cNvSpPr>
            <a:spLocks noGrp="1"/>
          </p:cNvSpPr>
          <p:nvPr>
            <p:ph type="ftr" sz="quarter" idx="3"/>
          </p:nvPr>
        </p:nvSpPr>
        <p:spPr>
          <a:xfrm>
            <a:off x="571500" y="4889096"/>
            <a:ext cx="6463338" cy="133717"/>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p:cNvSpPr>
            <a:spLocks noGrp="1"/>
          </p:cNvSpPr>
          <p:nvPr>
            <p:ph type="sldNum" sz="quarter" idx="4"/>
          </p:nvPr>
        </p:nvSpPr>
        <p:spPr>
          <a:xfrm>
            <a:off x="8181258" y="4889097"/>
            <a:ext cx="391242"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p:cNvSpPr>
            <a:spLocks noGrp="1"/>
          </p:cNvSpPr>
          <p:nvPr>
            <p:ph type="dt" sz="half" idx="2"/>
          </p:nvPr>
        </p:nvSpPr>
        <p:spPr>
          <a:xfrm>
            <a:off x="7034838" y="4889094"/>
            <a:ext cx="1146420"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21.09.2022</a:t>
            </a:fld>
            <a:endParaRPr lang="en-GB" dirty="0"/>
          </a:p>
        </p:txBody>
      </p:sp>
      <p:pic>
        <p:nvPicPr>
          <p:cNvPr id="6" name="Bilde 5"/>
          <p:cNvPicPr>
            <a:picLocks noChangeAspect="1"/>
          </p:cNvPicPr>
          <p:nvPr/>
        </p:nvPicPr>
        <p:blipFill>
          <a:blip r:embed="rId59" cstate="hqprint">
            <a:extLst>
              <a:ext uri="{28A0092B-C50C-407E-A947-70E740481C1C}">
                <a14:useLocalDpi xmlns:a14="http://schemas.microsoft.com/office/drawing/2010/main"/>
              </a:ext>
            </a:extLst>
          </a:blip>
          <a:stretch>
            <a:fillRect/>
          </a:stretch>
        </p:blipFill>
        <p:spPr>
          <a:xfrm>
            <a:off x="247889" y="187806"/>
            <a:ext cx="1072911" cy="289938"/>
          </a:xfrm>
          <a:prstGeom prst="rect">
            <a:avLst/>
          </a:prstGeom>
        </p:spPr>
      </p:pic>
    </p:spTree>
    <p:extLst>
      <p:ext uri="{BB962C8B-B14F-4D97-AF65-F5344CB8AC3E}">
        <p14:creationId xmlns:p14="http://schemas.microsoft.com/office/powerpoint/2010/main" val="308641374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 id="2147483850" r:id="rId29"/>
    <p:sldLayoutId id="2147483851" r:id="rId30"/>
    <p:sldLayoutId id="2147483852" r:id="rId31"/>
    <p:sldLayoutId id="2147483853" r:id="rId32"/>
    <p:sldLayoutId id="2147483854" r:id="rId33"/>
    <p:sldLayoutId id="2147483855" r:id="rId34"/>
    <p:sldLayoutId id="2147483856" r:id="rId35"/>
    <p:sldLayoutId id="2147483857" r:id="rId36"/>
    <p:sldLayoutId id="2147483858" r:id="rId37"/>
    <p:sldLayoutId id="2147483859" r:id="rId38"/>
    <p:sldLayoutId id="2147483860" r:id="rId39"/>
    <p:sldLayoutId id="2147483861" r:id="rId40"/>
    <p:sldLayoutId id="2147483862" r:id="rId41"/>
    <p:sldLayoutId id="2147483863" r:id="rId42"/>
    <p:sldLayoutId id="2147483864" r:id="rId43"/>
    <p:sldLayoutId id="2147483865" r:id="rId44"/>
    <p:sldLayoutId id="2147483866" r:id="rId45"/>
    <p:sldLayoutId id="2147483867" r:id="rId46"/>
    <p:sldLayoutId id="2147483868" r:id="rId47"/>
    <p:sldLayoutId id="2147483869" r:id="rId48"/>
    <p:sldLayoutId id="2147483870" r:id="rId49"/>
    <p:sldLayoutId id="2147483871" r:id="rId50"/>
    <p:sldLayoutId id="2147483872" r:id="rId51"/>
    <p:sldLayoutId id="2147483873" r:id="rId52"/>
    <p:sldLayoutId id="2147483874" r:id="rId53"/>
    <p:sldLayoutId id="2147483875" r:id="rId54"/>
    <p:sldLayoutId id="2147483876" r:id="rId55"/>
    <p:sldLayoutId id="2147483877" r:id="rId56"/>
    <p:sldLayoutId id="2147483878" r:id="rId57"/>
  </p:sldLayoutIdLst>
  <p:hf hdr="0"/>
  <p:txStyles>
    <p:titleStyle>
      <a:lvl1pPr algn="l" defTabSz="914400" rtl="0" eaLnBrk="1" latinLnBrk="0" hangingPunct="1">
        <a:lnSpc>
          <a:spcPct val="90000"/>
        </a:lnSpc>
        <a:spcBef>
          <a:spcPct val="0"/>
        </a:spcBef>
        <a:buNone/>
        <a:defRPr sz="2100" b="1" kern="1200">
          <a:solidFill>
            <a:schemeClr val="tx1"/>
          </a:solidFill>
          <a:latin typeface="Verdana" charset="0"/>
          <a:ea typeface="Verdana" charset="0"/>
          <a:cs typeface="Verdana" charset="0"/>
        </a:defRPr>
      </a:lvl1pPr>
    </p:titleStyle>
    <p:body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22">
          <p15:clr>
            <a:srgbClr val="F26B43"/>
          </p15:clr>
        </p15:guide>
        <p15:guide id="2" pos="2880">
          <p15:clr>
            <a:srgbClr val="F26B43"/>
          </p15:clr>
        </p15:guide>
        <p15:guide id="3" orient="horz" pos="3003">
          <p15:clr>
            <a:srgbClr val="F26B43"/>
          </p15:clr>
        </p15:guide>
        <p15:guide id="4" pos="360">
          <p15:clr>
            <a:srgbClr val="F26B43"/>
          </p15:clr>
        </p15:guide>
        <p15:guide id="5" pos="5400">
          <p15:clr>
            <a:srgbClr val="F26B43"/>
          </p15:clr>
        </p15:guide>
        <p15:guide id="6" orient="horz" pos="598">
          <p15:clr>
            <a:srgbClr val="F26B43"/>
          </p15:clr>
        </p15:guide>
        <p15:guide id="7" pos="2989">
          <p15:clr>
            <a:srgbClr val="F26B43"/>
          </p15:clr>
        </p15:guide>
        <p15:guide id="8" pos="277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9.png"/><Relationship Id="rId3" Type="http://schemas.openxmlformats.org/officeDocument/2006/relationships/image" Target="../media/image52.png"/><Relationship Id="rId7" Type="http://schemas.openxmlformats.org/officeDocument/2006/relationships/image" Target="../media/image47.png"/><Relationship Id="rId12"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78.xml"/><Relationship Id="rId6" Type="http://schemas.openxmlformats.org/officeDocument/2006/relationships/image" Target="../media/image55.png"/><Relationship Id="rId11" Type="http://schemas.openxmlformats.org/officeDocument/2006/relationships/image" Target="../media/image48.png"/><Relationship Id="rId5" Type="http://schemas.openxmlformats.org/officeDocument/2006/relationships/image" Target="../media/image54.png"/><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56.png"/><Relationship Id="rId14"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122.xml"/><Relationship Id="rId6" Type="http://schemas.openxmlformats.org/officeDocument/2006/relationships/image" Target="../media/image46.jpeg"/><Relationship Id="rId5" Type="http://schemas.openxmlformats.org/officeDocument/2006/relationships/image" Target="../media/image45.jp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CDFE1F4-FCE1-478F-9ECB-DDDFE59FA449}"/>
              </a:ext>
            </a:extLst>
          </p:cNvPr>
          <p:cNvSpPr>
            <a:spLocks noGrp="1"/>
          </p:cNvSpPr>
          <p:nvPr>
            <p:ph type="ctrTitle"/>
          </p:nvPr>
        </p:nvSpPr>
        <p:spPr/>
        <p:txBody>
          <a:bodyPr>
            <a:noAutofit/>
          </a:bodyPr>
          <a:lstStyle/>
          <a:p>
            <a:r>
              <a:rPr lang="nb-NO" sz="2000" dirty="0"/>
              <a:t>Evalueringskonferansen 22.9.22</a:t>
            </a:r>
          </a:p>
        </p:txBody>
      </p:sp>
      <p:sp>
        <p:nvSpPr>
          <p:cNvPr id="5" name="Undertittel 4">
            <a:extLst>
              <a:ext uri="{FF2B5EF4-FFF2-40B4-BE49-F238E27FC236}">
                <a16:creationId xmlns:a16="http://schemas.microsoft.com/office/drawing/2014/main" id="{C6CB3FC9-2B46-4023-8D66-81342E8EF7DA}"/>
              </a:ext>
            </a:extLst>
          </p:cNvPr>
          <p:cNvSpPr>
            <a:spLocks noGrp="1"/>
          </p:cNvSpPr>
          <p:nvPr>
            <p:ph type="subTitle" idx="1"/>
          </p:nvPr>
        </p:nvSpPr>
        <p:spPr/>
        <p:txBody>
          <a:bodyPr/>
          <a:lstStyle/>
          <a:p>
            <a:r>
              <a:rPr lang="nb-NO" dirty="0"/>
              <a:t>Håkon Skulstad</a:t>
            </a:r>
          </a:p>
          <a:p>
            <a:endParaRPr lang="nb-NO" dirty="0"/>
          </a:p>
        </p:txBody>
      </p:sp>
      <p:sp>
        <p:nvSpPr>
          <p:cNvPr id="6" name="Plassholder for lysbildenummer 5"/>
          <p:cNvSpPr>
            <a:spLocks noGrp="1"/>
          </p:cNvSpPr>
          <p:nvPr>
            <p:ph type="sldNum" sz="quarter" idx="4"/>
          </p:nvPr>
        </p:nvSpPr>
        <p:spPr/>
        <p:txBody>
          <a:bodyPr/>
          <a:lstStyle/>
          <a:p>
            <a:r>
              <a:rPr lang="nb-NO" altLang="nb-NO"/>
              <a:t>Side </a:t>
            </a:r>
            <a:fld id="{F57D2C7E-FF28-3646-BDC8-24A1FA3E5E8D}" type="slidenum">
              <a:rPr lang="en-GB" smtClean="0"/>
              <a:pPr/>
              <a:t>1</a:t>
            </a:fld>
            <a:endParaRPr lang="en-GB" dirty="0"/>
          </a:p>
        </p:txBody>
      </p:sp>
      <p:sp>
        <p:nvSpPr>
          <p:cNvPr id="2" name="Plassholder for dato 1"/>
          <p:cNvSpPr>
            <a:spLocks noGrp="1"/>
          </p:cNvSpPr>
          <p:nvPr>
            <p:ph type="dt" sz="half" idx="2"/>
          </p:nvPr>
        </p:nvSpPr>
        <p:spPr/>
        <p:txBody>
          <a:bodyPr/>
          <a:lstStyle/>
          <a:p>
            <a:fld id="{4A496CE5-C65B-0444-AA84-2DE26BEC85CC}" type="datetime1">
              <a:rPr lang="nb-NO" smtClean="0"/>
              <a:pPr/>
              <a:t>21.09.2022</a:t>
            </a:fld>
            <a:endParaRPr lang="en-GB" dirty="0"/>
          </a:p>
        </p:txBody>
      </p:sp>
    </p:spTree>
    <p:extLst>
      <p:ext uri="{BB962C8B-B14F-4D97-AF65-F5344CB8AC3E}">
        <p14:creationId xmlns:p14="http://schemas.microsoft.com/office/powerpoint/2010/main" val="1858161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e 23">
            <a:extLst>
              <a:ext uri="{FF2B5EF4-FFF2-40B4-BE49-F238E27FC236}">
                <a16:creationId xmlns:a16="http://schemas.microsoft.com/office/drawing/2014/main" id="{5C29B33C-2E84-4900-82B0-B5D08BE3D07B}"/>
              </a:ext>
            </a:extLst>
          </p:cNvPr>
          <p:cNvPicPr>
            <a:picLocks noChangeAspect="1"/>
          </p:cNvPicPr>
          <p:nvPr/>
        </p:nvPicPr>
        <p:blipFill rotWithShape="1">
          <a:blip r:embed="rId3"/>
          <a:srcRect l="36799" t="13600" r="38188" b="22001"/>
          <a:stretch/>
        </p:blipFill>
        <p:spPr>
          <a:xfrm>
            <a:off x="7755431" y="1241306"/>
            <a:ext cx="942070" cy="1364285"/>
          </a:xfrm>
          <a:prstGeom prst="rect">
            <a:avLst/>
          </a:prstGeom>
          <a:ln>
            <a:solidFill>
              <a:schemeClr val="tx1"/>
            </a:solidFill>
          </a:ln>
        </p:spPr>
      </p:pic>
      <p:pic>
        <p:nvPicPr>
          <p:cNvPr id="28" name="Bilde 27">
            <a:extLst>
              <a:ext uri="{FF2B5EF4-FFF2-40B4-BE49-F238E27FC236}">
                <a16:creationId xmlns:a16="http://schemas.microsoft.com/office/drawing/2014/main" id="{BAFCBA83-D013-4A7F-8BB4-3B31DF94B6CE}"/>
              </a:ext>
            </a:extLst>
          </p:cNvPr>
          <p:cNvPicPr>
            <a:picLocks noChangeAspect="1"/>
          </p:cNvPicPr>
          <p:nvPr/>
        </p:nvPicPr>
        <p:blipFill rotWithShape="1">
          <a:blip r:embed="rId4"/>
          <a:srcRect l="37401" t="14364" r="38252" b="22055"/>
          <a:stretch/>
        </p:blipFill>
        <p:spPr>
          <a:xfrm>
            <a:off x="7550795" y="1325220"/>
            <a:ext cx="942070" cy="1383851"/>
          </a:xfrm>
          <a:prstGeom prst="rect">
            <a:avLst/>
          </a:prstGeom>
        </p:spPr>
      </p:pic>
      <p:pic>
        <p:nvPicPr>
          <p:cNvPr id="23" name="Bilde 22">
            <a:extLst>
              <a:ext uri="{FF2B5EF4-FFF2-40B4-BE49-F238E27FC236}">
                <a16:creationId xmlns:a16="http://schemas.microsoft.com/office/drawing/2014/main" id="{5D375F53-B15F-4FB8-ADAE-2569238F3AD3}"/>
              </a:ext>
            </a:extLst>
          </p:cNvPr>
          <p:cNvPicPr>
            <a:picLocks noChangeAspect="1"/>
          </p:cNvPicPr>
          <p:nvPr/>
        </p:nvPicPr>
        <p:blipFill rotWithShape="1">
          <a:blip r:embed="rId5"/>
          <a:srcRect l="36612" t="13600" r="38253" b="22001"/>
          <a:stretch/>
        </p:blipFill>
        <p:spPr>
          <a:xfrm>
            <a:off x="7264042" y="1415616"/>
            <a:ext cx="999366" cy="1440318"/>
          </a:xfrm>
          <a:prstGeom prst="rect">
            <a:avLst/>
          </a:prstGeom>
          <a:ln>
            <a:solidFill>
              <a:schemeClr val="tx1"/>
            </a:solidFill>
          </a:ln>
        </p:spPr>
      </p:pic>
      <p:pic>
        <p:nvPicPr>
          <p:cNvPr id="22" name="Bilde 21">
            <a:extLst>
              <a:ext uri="{FF2B5EF4-FFF2-40B4-BE49-F238E27FC236}">
                <a16:creationId xmlns:a16="http://schemas.microsoft.com/office/drawing/2014/main" id="{265C3348-86B3-4E06-AB7A-F99BB4619D45}"/>
              </a:ext>
            </a:extLst>
          </p:cNvPr>
          <p:cNvPicPr>
            <a:picLocks noChangeAspect="1"/>
          </p:cNvPicPr>
          <p:nvPr/>
        </p:nvPicPr>
        <p:blipFill rotWithShape="1">
          <a:blip r:embed="rId6"/>
          <a:srcRect l="36612" t="13600" r="38253" b="22001"/>
          <a:stretch/>
        </p:blipFill>
        <p:spPr>
          <a:xfrm>
            <a:off x="7083513" y="1549603"/>
            <a:ext cx="999365" cy="1440317"/>
          </a:xfrm>
          <a:prstGeom prst="rect">
            <a:avLst/>
          </a:prstGeom>
          <a:ln>
            <a:solidFill>
              <a:schemeClr val="tx1"/>
            </a:solidFill>
          </a:ln>
        </p:spPr>
      </p:pic>
      <p:pic>
        <p:nvPicPr>
          <p:cNvPr id="21" name="Bilde 20">
            <a:extLst>
              <a:ext uri="{FF2B5EF4-FFF2-40B4-BE49-F238E27FC236}">
                <a16:creationId xmlns:a16="http://schemas.microsoft.com/office/drawing/2014/main" id="{DD298983-B99F-43A9-A02E-0E46100D3A25}"/>
              </a:ext>
            </a:extLst>
          </p:cNvPr>
          <p:cNvPicPr>
            <a:picLocks noChangeAspect="1"/>
          </p:cNvPicPr>
          <p:nvPr/>
        </p:nvPicPr>
        <p:blipFill rotWithShape="1">
          <a:blip r:embed="rId7"/>
          <a:srcRect l="21650" t="26200" r="55512" b="10801"/>
          <a:stretch/>
        </p:blipFill>
        <p:spPr>
          <a:xfrm>
            <a:off x="6897052" y="1662073"/>
            <a:ext cx="942070" cy="1461833"/>
          </a:xfrm>
          <a:prstGeom prst="rect">
            <a:avLst/>
          </a:prstGeom>
          <a:ln>
            <a:solidFill>
              <a:schemeClr val="tx1"/>
            </a:solidFill>
          </a:ln>
        </p:spPr>
      </p:pic>
      <p:pic>
        <p:nvPicPr>
          <p:cNvPr id="20" name="Bilde 19">
            <a:extLst>
              <a:ext uri="{FF2B5EF4-FFF2-40B4-BE49-F238E27FC236}">
                <a16:creationId xmlns:a16="http://schemas.microsoft.com/office/drawing/2014/main" id="{3C55EB6B-0EA3-48E0-AF75-279451DF8572}"/>
              </a:ext>
            </a:extLst>
          </p:cNvPr>
          <p:cNvPicPr>
            <a:picLocks noChangeAspect="1"/>
          </p:cNvPicPr>
          <p:nvPr/>
        </p:nvPicPr>
        <p:blipFill rotWithShape="1">
          <a:blip r:embed="rId8"/>
          <a:srcRect l="36613" t="13600" r="38188" b="22001"/>
          <a:stretch/>
        </p:blipFill>
        <p:spPr>
          <a:xfrm>
            <a:off x="6598899" y="1759725"/>
            <a:ext cx="951896" cy="1368350"/>
          </a:xfrm>
          <a:prstGeom prst="rect">
            <a:avLst/>
          </a:prstGeom>
          <a:ln>
            <a:solidFill>
              <a:schemeClr val="tx1"/>
            </a:solidFill>
          </a:ln>
        </p:spPr>
      </p:pic>
      <p:sp>
        <p:nvSpPr>
          <p:cNvPr id="4" name="Plassholder for dato 3">
            <a:extLst>
              <a:ext uri="{FF2B5EF4-FFF2-40B4-BE49-F238E27FC236}">
                <a16:creationId xmlns:a16="http://schemas.microsoft.com/office/drawing/2014/main" id="{E30A4745-20C8-498E-8090-E4DE868C5F43}"/>
              </a:ext>
            </a:extLst>
          </p:cNvPr>
          <p:cNvSpPr>
            <a:spLocks noGrp="1"/>
          </p:cNvSpPr>
          <p:nvPr>
            <p:ph type="dt" sz="half" idx="10"/>
          </p:nvPr>
        </p:nvSpPr>
        <p:spPr>
          <a:xfrm>
            <a:off x="7034838" y="5173957"/>
            <a:ext cx="1146420" cy="133718"/>
          </a:xfrm>
        </p:spPr>
        <p:txBody>
          <a:bodyPr/>
          <a:lstStyle/>
          <a:p>
            <a:fld id="{31DB581B-7A89-224E-B5BF-B407BE4E97B8}" type="datetime1">
              <a:rPr lang="nb-NO" smtClean="0"/>
              <a:t>21.09.2022</a:t>
            </a:fld>
            <a:endParaRPr lang="en-GB" dirty="0"/>
          </a:p>
        </p:txBody>
      </p:sp>
      <p:sp>
        <p:nvSpPr>
          <p:cNvPr id="6" name="Plassholder for lysbildenummer 5">
            <a:extLst>
              <a:ext uri="{FF2B5EF4-FFF2-40B4-BE49-F238E27FC236}">
                <a16:creationId xmlns:a16="http://schemas.microsoft.com/office/drawing/2014/main" id="{E5C7B9D2-E72C-4D69-AA50-14A6F2BF496D}"/>
              </a:ext>
            </a:extLst>
          </p:cNvPr>
          <p:cNvSpPr>
            <a:spLocks noGrp="1"/>
          </p:cNvSpPr>
          <p:nvPr>
            <p:ph type="sldNum" sz="quarter" idx="12"/>
          </p:nvPr>
        </p:nvSpPr>
        <p:spPr>
          <a:xfrm>
            <a:off x="8181258" y="5173958"/>
            <a:ext cx="391242" cy="133716"/>
          </a:xfrm>
        </p:spPr>
        <p:txBody>
          <a:bodyPr/>
          <a:lstStyle/>
          <a:p>
            <a:r>
              <a:rPr lang="nb-NO" altLang="nb-NO"/>
              <a:t>Side </a:t>
            </a:r>
            <a:fld id="{F57D2C7E-FF28-3646-BDC8-24A1FA3E5E8D}" type="slidenum">
              <a:rPr lang="en-GB" smtClean="0"/>
              <a:pPr/>
              <a:t>10</a:t>
            </a:fld>
            <a:endParaRPr lang="en-GB" dirty="0"/>
          </a:p>
        </p:txBody>
      </p:sp>
      <p:pic>
        <p:nvPicPr>
          <p:cNvPr id="8" name="Bilde 7">
            <a:extLst>
              <a:ext uri="{FF2B5EF4-FFF2-40B4-BE49-F238E27FC236}">
                <a16:creationId xmlns:a16="http://schemas.microsoft.com/office/drawing/2014/main" id="{C44782DA-000D-4492-963E-CC480988274D}"/>
              </a:ext>
            </a:extLst>
          </p:cNvPr>
          <p:cNvPicPr>
            <a:picLocks noChangeAspect="1"/>
          </p:cNvPicPr>
          <p:nvPr/>
        </p:nvPicPr>
        <p:blipFill rotWithShape="1">
          <a:blip r:embed="rId9"/>
          <a:srcRect l="24603" t="20600" r="54343" b="26201"/>
          <a:stretch/>
        </p:blipFill>
        <p:spPr>
          <a:xfrm>
            <a:off x="3102242" y="837776"/>
            <a:ext cx="2055550" cy="3424313"/>
          </a:xfrm>
          <a:prstGeom prst="rect">
            <a:avLst/>
          </a:prstGeom>
        </p:spPr>
      </p:pic>
      <p:pic>
        <p:nvPicPr>
          <p:cNvPr id="14" name="Bilde 13">
            <a:extLst>
              <a:ext uri="{FF2B5EF4-FFF2-40B4-BE49-F238E27FC236}">
                <a16:creationId xmlns:a16="http://schemas.microsoft.com/office/drawing/2014/main" id="{6D927B9C-72AE-453D-999D-6C3D8B4925A3}"/>
              </a:ext>
            </a:extLst>
          </p:cNvPr>
          <p:cNvPicPr>
            <a:picLocks noChangeAspect="1"/>
          </p:cNvPicPr>
          <p:nvPr/>
        </p:nvPicPr>
        <p:blipFill rotWithShape="1">
          <a:blip r:embed="rId10"/>
          <a:srcRect l="32676" t="13352" r="32675" b="4946"/>
          <a:stretch/>
        </p:blipFill>
        <p:spPr>
          <a:xfrm>
            <a:off x="178152" y="2277777"/>
            <a:ext cx="740725" cy="982466"/>
          </a:xfrm>
          <a:prstGeom prst="rect">
            <a:avLst/>
          </a:prstGeom>
          <a:ln>
            <a:solidFill>
              <a:schemeClr val="tx1"/>
            </a:solidFill>
          </a:ln>
        </p:spPr>
      </p:pic>
      <p:pic>
        <p:nvPicPr>
          <p:cNvPr id="17" name="Bilde 16">
            <a:extLst>
              <a:ext uri="{FF2B5EF4-FFF2-40B4-BE49-F238E27FC236}">
                <a16:creationId xmlns:a16="http://schemas.microsoft.com/office/drawing/2014/main" id="{E810B83D-B9E0-46D6-BC9D-20C0499F5C39}"/>
              </a:ext>
            </a:extLst>
          </p:cNvPr>
          <p:cNvPicPr>
            <a:picLocks noChangeAspect="1"/>
          </p:cNvPicPr>
          <p:nvPr/>
        </p:nvPicPr>
        <p:blipFill rotWithShape="1">
          <a:blip r:embed="rId11"/>
          <a:srcRect l="37400" t="13630" r="38188" b="22001"/>
          <a:stretch/>
        </p:blipFill>
        <p:spPr>
          <a:xfrm>
            <a:off x="6258016" y="1829995"/>
            <a:ext cx="1006026" cy="1492124"/>
          </a:xfrm>
          <a:prstGeom prst="rect">
            <a:avLst/>
          </a:prstGeom>
          <a:ln>
            <a:solidFill>
              <a:schemeClr val="tx1"/>
            </a:solidFill>
          </a:ln>
        </p:spPr>
      </p:pic>
      <p:pic>
        <p:nvPicPr>
          <p:cNvPr id="18" name="Bilde 17">
            <a:extLst>
              <a:ext uri="{FF2B5EF4-FFF2-40B4-BE49-F238E27FC236}">
                <a16:creationId xmlns:a16="http://schemas.microsoft.com/office/drawing/2014/main" id="{2599B22A-15A7-401D-8DD5-410EBD1CEBAE}"/>
              </a:ext>
            </a:extLst>
          </p:cNvPr>
          <p:cNvPicPr>
            <a:picLocks noChangeAspect="1"/>
          </p:cNvPicPr>
          <p:nvPr/>
        </p:nvPicPr>
        <p:blipFill rotWithShape="1">
          <a:blip r:embed="rId12"/>
          <a:srcRect l="36613" t="15001" r="38187" b="22001"/>
          <a:stretch/>
        </p:blipFill>
        <p:spPr>
          <a:xfrm>
            <a:off x="5945937" y="1923449"/>
            <a:ext cx="1059429" cy="1489822"/>
          </a:xfrm>
          <a:prstGeom prst="rect">
            <a:avLst/>
          </a:prstGeom>
          <a:ln>
            <a:solidFill>
              <a:schemeClr val="tx1"/>
            </a:solidFill>
          </a:ln>
        </p:spPr>
      </p:pic>
      <p:sp>
        <p:nvSpPr>
          <p:cNvPr id="19" name="Tittel 1">
            <a:extLst>
              <a:ext uri="{FF2B5EF4-FFF2-40B4-BE49-F238E27FC236}">
                <a16:creationId xmlns:a16="http://schemas.microsoft.com/office/drawing/2014/main" id="{50501A98-D52C-4529-B3EC-47AAD0DE1FB6}"/>
              </a:ext>
            </a:extLst>
          </p:cNvPr>
          <p:cNvSpPr>
            <a:spLocks noGrp="1"/>
          </p:cNvSpPr>
          <p:nvPr>
            <p:ph type="title"/>
          </p:nvPr>
        </p:nvSpPr>
        <p:spPr>
          <a:xfrm>
            <a:off x="782067" y="4428223"/>
            <a:ext cx="6840760" cy="579600"/>
          </a:xfrm>
          <a:solidFill>
            <a:srgbClr val="00B050"/>
          </a:solidFill>
        </p:spPr>
        <p:txBody>
          <a:bodyPr anchor="ctr">
            <a:normAutofit fontScale="90000"/>
          </a:bodyPr>
          <a:lstStyle/>
          <a:p>
            <a:pPr algn="ctr"/>
            <a:br>
              <a:rPr lang="nb-NO" dirty="0"/>
            </a:br>
            <a:r>
              <a:rPr lang="nb-NO" dirty="0"/>
              <a:t>Krevende oppfølging av anbefalinger</a:t>
            </a:r>
            <a:br>
              <a:rPr lang="nb-NO" dirty="0"/>
            </a:br>
            <a:endParaRPr lang="nb-NO" dirty="0"/>
          </a:p>
        </p:txBody>
      </p:sp>
      <p:pic>
        <p:nvPicPr>
          <p:cNvPr id="16" name="Bilde 15">
            <a:extLst>
              <a:ext uri="{FF2B5EF4-FFF2-40B4-BE49-F238E27FC236}">
                <a16:creationId xmlns:a16="http://schemas.microsoft.com/office/drawing/2014/main" id="{55E63FC9-BC95-4BB1-BBC3-D86677DCC28B}"/>
              </a:ext>
            </a:extLst>
          </p:cNvPr>
          <p:cNvPicPr>
            <a:picLocks noChangeAspect="1"/>
          </p:cNvPicPr>
          <p:nvPr/>
        </p:nvPicPr>
        <p:blipFill rotWithShape="1">
          <a:blip r:embed="rId13"/>
          <a:srcRect l="36613" t="13600" r="38188" b="22001"/>
          <a:stretch/>
        </p:blipFill>
        <p:spPr>
          <a:xfrm>
            <a:off x="5684304" y="1977001"/>
            <a:ext cx="1008112" cy="1449161"/>
          </a:xfrm>
          <a:prstGeom prst="rect">
            <a:avLst/>
          </a:prstGeom>
          <a:ln>
            <a:solidFill>
              <a:schemeClr val="tx1"/>
            </a:solidFill>
          </a:ln>
        </p:spPr>
      </p:pic>
      <p:sp>
        <p:nvSpPr>
          <p:cNvPr id="27" name="Pil: ned 26">
            <a:extLst>
              <a:ext uri="{FF2B5EF4-FFF2-40B4-BE49-F238E27FC236}">
                <a16:creationId xmlns:a16="http://schemas.microsoft.com/office/drawing/2014/main" id="{4B75247D-63DD-41C8-BCA4-C444DE6CAAFC}"/>
              </a:ext>
            </a:extLst>
          </p:cNvPr>
          <p:cNvSpPr/>
          <p:nvPr/>
        </p:nvSpPr>
        <p:spPr>
          <a:xfrm rot="16200000">
            <a:off x="2351183" y="3602535"/>
            <a:ext cx="432048" cy="5796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B8C1FA78-FB09-4F5D-B675-A796CE4610D6}"/>
              </a:ext>
            </a:extLst>
          </p:cNvPr>
          <p:cNvPicPr>
            <a:picLocks noChangeAspect="1"/>
          </p:cNvPicPr>
          <p:nvPr/>
        </p:nvPicPr>
        <p:blipFill rotWithShape="1">
          <a:blip r:embed="rId14"/>
          <a:srcRect l="31889" t="15001" r="34249" b="9400"/>
          <a:stretch/>
        </p:blipFill>
        <p:spPr>
          <a:xfrm>
            <a:off x="1038554" y="1662073"/>
            <a:ext cx="1573220" cy="1956706"/>
          </a:xfrm>
          <a:prstGeom prst="rect">
            <a:avLst/>
          </a:prstGeom>
          <a:ln>
            <a:solidFill>
              <a:schemeClr val="tx1"/>
            </a:solidFill>
          </a:ln>
        </p:spPr>
      </p:pic>
      <p:sp>
        <p:nvSpPr>
          <p:cNvPr id="30" name="Pil: ned 29">
            <a:extLst>
              <a:ext uri="{FF2B5EF4-FFF2-40B4-BE49-F238E27FC236}">
                <a16:creationId xmlns:a16="http://schemas.microsoft.com/office/drawing/2014/main" id="{65C671D2-D464-4FB7-91A8-F340BC6C48F8}"/>
              </a:ext>
            </a:extLst>
          </p:cNvPr>
          <p:cNvSpPr/>
          <p:nvPr/>
        </p:nvSpPr>
        <p:spPr>
          <a:xfrm rot="5400000">
            <a:off x="5468279" y="3672250"/>
            <a:ext cx="432048" cy="5796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2406175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44FE86A3-30FE-471D-8572-A7F468ECAA30}"/>
              </a:ext>
            </a:extLst>
          </p:cNvPr>
          <p:cNvSpPr>
            <a:spLocks noGrp="1"/>
          </p:cNvSpPr>
          <p:nvPr>
            <p:ph type="dt" sz="half" idx="10"/>
          </p:nvPr>
        </p:nvSpPr>
        <p:spPr/>
        <p:txBody>
          <a:bodyPr/>
          <a:lstStyle/>
          <a:p>
            <a:fld id="{F6489F4D-3122-CE43-9074-E640CA6A0496}" type="datetime1">
              <a:rPr lang="nb-NO" smtClean="0"/>
              <a:t>21.09.2022</a:t>
            </a:fld>
            <a:endParaRPr lang="en-GB"/>
          </a:p>
        </p:txBody>
      </p:sp>
      <p:sp>
        <p:nvSpPr>
          <p:cNvPr id="5" name="Plassholder for bunntekst 4">
            <a:extLst>
              <a:ext uri="{FF2B5EF4-FFF2-40B4-BE49-F238E27FC236}">
                <a16:creationId xmlns:a16="http://schemas.microsoft.com/office/drawing/2014/main" id="{0F84398F-4B3D-4B67-8C22-52A222001750}"/>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66C2CCA1-1C9C-412F-B35C-93737B2E6414}"/>
              </a:ext>
            </a:extLst>
          </p:cNvPr>
          <p:cNvSpPr>
            <a:spLocks noGrp="1"/>
          </p:cNvSpPr>
          <p:nvPr>
            <p:ph type="sldNum" sz="quarter" idx="12"/>
          </p:nvPr>
        </p:nvSpPr>
        <p:spPr/>
        <p:txBody>
          <a:bodyPr/>
          <a:lstStyle/>
          <a:p>
            <a:r>
              <a:rPr lang="nb-NO" altLang="nb-NO"/>
              <a:t>Side </a:t>
            </a:r>
            <a:fld id="{F57D2C7E-FF28-3646-BDC8-24A1FA3E5E8D}" type="slidenum">
              <a:rPr lang="en-GB" smtClean="0"/>
              <a:pPr/>
              <a:t>11</a:t>
            </a:fld>
            <a:endParaRPr lang="en-GB" dirty="0"/>
          </a:p>
        </p:txBody>
      </p:sp>
      <p:sp>
        <p:nvSpPr>
          <p:cNvPr id="7" name="Plassholder for tekst 6">
            <a:extLst>
              <a:ext uri="{FF2B5EF4-FFF2-40B4-BE49-F238E27FC236}">
                <a16:creationId xmlns:a16="http://schemas.microsoft.com/office/drawing/2014/main" id="{48CD6FE5-749B-4F0A-8485-066339C3C505}"/>
              </a:ext>
            </a:extLst>
          </p:cNvPr>
          <p:cNvSpPr>
            <a:spLocks noGrp="1"/>
          </p:cNvSpPr>
          <p:nvPr>
            <p:ph type="body" sz="quarter" idx="13"/>
          </p:nvPr>
        </p:nvSpPr>
        <p:spPr/>
        <p:txBody>
          <a:bodyPr/>
          <a:lstStyle/>
          <a:p>
            <a:endParaRPr lang="nb-NO"/>
          </a:p>
        </p:txBody>
      </p:sp>
      <p:sp>
        <p:nvSpPr>
          <p:cNvPr id="8" name="Plassholder for tekst 7">
            <a:extLst>
              <a:ext uri="{FF2B5EF4-FFF2-40B4-BE49-F238E27FC236}">
                <a16:creationId xmlns:a16="http://schemas.microsoft.com/office/drawing/2014/main" id="{7E0537A0-9F3C-4907-9B8B-D00C8D95C28F}"/>
              </a:ext>
            </a:extLst>
          </p:cNvPr>
          <p:cNvSpPr>
            <a:spLocks noGrp="1"/>
          </p:cNvSpPr>
          <p:nvPr>
            <p:ph type="body" sz="quarter" idx="14"/>
          </p:nvPr>
        </p:nvSpPr>
        <p:spPr>
          <a:xfrm>
            <a:off x="2411760" y="1789205"/>
            <a:ext cx="6624735" cy="2280131"/>
          </a:xfrm>
        </p:spPr>
        <p:txBody>
          <a:bodyPr/>
          <a:lstStyle/>
          <a:p>
            <a:r>
              <a:rPr lang="nb-NO" dirty="0"/>
              <a:t>Hvordan sikre relevans og kvalitet i evalueringene </a:t>
            </a:r>
          </a:p>
          <a:p>
            <a:endParaRPr lang="nb-NO" dirty="0"/>
          </a:p>
        </p:txBody>
      </p:sp>
    </p:spTree>
    <p:extLst>
      <p:ext uri="{BB962C8B-B14F-4D97-AF65-F5344CB8AC3E}">
        <p14:creationId xmlns:p14="http://schemas.microsoft.com/office/powerpoint/2010/main" val="339971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F67784-2180-444F-9DFE-45EDB77D396A}"/>
              </a:ext>
            </a:extLst>
          </p:cNvPr>
          <p:cNvSpPr>
            <a:spLocks noGrp="1"/>
          </p:cNvSpPr>
          <p:nvPr>
            <p:ph type="title"/>
          </p:nvPr>
        </p:nvSpPr>
        <p:spPr/>
        <p:txBody>
          <a:bodyPr/>
          <a:lstStyle/>
          <a:p>
            <a:r>
              <a:rPr lang="nb-NO" dirty="0"/>
              <a:t>Hvordan sikre relevans og kvalitet </a:t>
            </a:r>
            <a:r>
              <a:rPr lang="nb-NO"/>
              <a:t>i evalueringer? </a:t>
            </a:r>
            <a:endParaRPr lang="nb-NO" dirty="0"/>
          </a:p>
        </p:txBody>
      </p:sp>
      <p:sp>
        <p:nvSpPr>
          <p:cNvPr id="3" name="Plassholder for innhold 2">
            <a:extLst>
              <a:ext uri="{FF2B5EF4-FFF2-40B4-BE49-F238E27FC236}">
                <a16:creationId xmlns:a16="http://schemas.microsoft.com/office/drawing/2014/main" id="{F527E8D2-D037-4645-8A98-A65A55C07B51}"/>
              </a:ext>
            </a:extLst>
          </p:cNvPr>
          <p:cNvSpPr>
            <a:spLocks noGrp="1"/>
          </p:cNvSpPr>
          <p:nvPr>
            <p:ph idx="1"/>
          </p:nvPr>
        </p:nvSpPr>
        <p:spPr/>
        <p:txBody>
          <a:bodyPr/>
          <a:lstStyle/>
          <a:p>
            <a:endParaRPr lang="nb-NO" dirty="0"/>
          </a:p>
          <a:p>
            <a:r>
              <a:rPr lang="nb-NO" dirty="0"/>
              <a:t>Behov for å se evalueringer i sammenheng – hele effektkjeden</a:t>
            </a:r>
          </a:p>
          <a:p>
            <a:r>
              <a:rPr lang="nb-NO" dirty="0"/>
              <a:t>Tilbakeskuende blikk </a:t>
            </a:r>
            <a:r>
              <a:rPr lang="nb-NO" dirty="0" err="1"/>
              <a:t>vs</a:t>
            </a:r>
            <a:r>
              <a:rPr lang="nb-NO" dirty="0"/>
              <a:t> råd for fremtiden?</a:t>
            </a:r>
          </a:p>
          <a:p>
            <a:r>
              <a:rPr lang="nb-NO" dirty="0"/>
              <a:t>Tendens til politisering av evalueringer?</a:t>
            </a:r>
          </a:p>
          <a:p>
            <a:endParaRPr lang="nb-NO" dirty="0"/>
          </a:p>
          <a:p>
            <a:endParaRPr lang="nb-NO" dirty="0"/>
          </a:p>
        </p:txBody>
      </p:sp>
      <p:sp>
        <p:nvSpPr>
          <p:cNvPr id="4" name="Plassholder for dato 3">
            <a:extLst>
              <a:ext uri="{FF2B5EF4-FFF2-40B4-BE49-F238E27FC236}">
                <a16:creationId xmlns:a16="http://schemas.microsoft.com/office/drawing/2014/main" id="{746826B5-A02A-4EAD-AC63-65A6F7F5400F}"/>
              </a:ext>
            </a:extLst>
          </p:cNvPr>
          <p:cNvSpPr>
            <a:spLocks noGrp="1"/>
          </p:cNvSpPr>
          <p:nvPr>
            <p:ph type="dt" sz="half" idx="10"/>
          </p:nvPr>
        </p:nvSpPr>
        <p:spPr/>
        <p:txBody>
          <a:bodyPr/>
          <a:lstStyle/>
          <a:p>
            <a:fld id="{31DB581B-7A89-224E-B5BF-B407BE4E97B8}" type="datetime1">
              <a:rPr lang="nb-NO" smtClean="0"/>
              <a:t>21.09.2022</a:t>
            </a:fld>
            <a:endParaRPr lang="en-GB" dirty="0"/>
          </a:p>
        </p:txBody>
      </p:sp>
      <p:sp>
        <p:nvSpPr>
          <p:cNvPr id="5" name="Plassholder for bunntekst 4">
            <a:extLst>
              <a:ext uri="{FF2B5EF4-FFF2-40B4-BE49-F238E27FC236}">
                <a16:creationId xmlns:a16="http://schemas.microsoft.com/office/drawing/2014/main" id="{7052ABD3-69FE-466A-B11B-310B7CB5C5F1}"/>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9D1F8CD1-CAF5-4AB6-82E0-7C40C92FCF11}"/>
              </a:ext>
            </a:extLst>
          </p:cNvPr>
          <p:cNvSpPr>
            <a:spLocks noGrp="1"/>
          </p:cNvSpPr>
          <p:nvPr>
            <p:ph type="sldNum" sz="quarter" idx="12"/>
          </p:nvPr>
        </p:nvSpPr>
        <p:spPr/>
        <p:txBody>
          <a:bodyPr/>
          <a:lstStyle/>
          <a:p>
            <a:r>
              <a:rPr lang="nb-NO" altLang="nb-NO"/>
              <a:t>Side </a:t>
            </a:r>
            <a:fld id="{F57D2C7E-FF28-3646-BDC8-24A1FA3E5E8D}" type="slidenum">
              <a:rPr lang="en-GB" smtClean="0"/>
              <a:pPr/>
              <a:t>12</a:t>
            </a:fld>
            <a:endParaRPr lang="en-GB" dirty="0"/>
          </a:p>
        </p:txBody>
      </p:sp>
    </p:spTree>
    <p:extLst>
      <p:ext uri="{BB962C8B-B14F-4D97-AF65-F5344CB8AC3E}">
        <p14:creationId xmlns:p14="http://schemas.microsoft.com/office/powerpoint/2010/main" val="45712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9AF2DEC5-F922-4177-AFA9-074044EDF9DF}"/>
              </a:ext>
            </a:extLst>
          </p:cNvPr>
          <p:cNvSpPr>
            <a:spLocks noGrp="1"/>
          </p:cNvSpPr>
          <p:nvPr>
            <p:ph type="title"/>
          </p:nvPr>
        </p:nvSpPr>
        <p:spPr>
          <a:xfrm>
            <a:off x="571500" y="1992150"/>
            <a:ext cx="8001000" cy="579600"/>
          </a:xfrm>
        </p:spPr>
        <p:txBody>
          <a:bodyPr/>
          <a:lstStyle/>
          <a:p>
            <a:pPr algn="ctr"/>
            <a:r>
              <a:rPr lang="nb-NO" dirty="0"/>
              <a:t>Takk for oppmerksomheten !</a:t>
            </a:r>
          </a:p>
        </p:txBody>
      </p:sp>
      <p:sp>
        <p:nvSpPr>
          <p:cNvPr id="4" name="Plassholder for dato 3">
            <a:extLst>
              <a:ext uri="{FF2B5EF4-FFF2-40B4-BE49-F238E27FC236}">
                <a16:creationId xmlns:a16="http://schemas.microsoft.com/office/drawing/2014/main" id="{4FE8F11A-7644-406F-9239-1B806C5F57F2}"/>
              </a:ext>
            </a:extLst>
          </p:cNvPr>
          <p:cNvSpPr>
            <a:spLocks noGrp="1"/>
          </p:cNvSpPr>
          <p:nvPr>
            <p:ph type="dt" sz="half" idx="10"/>
          </p:nvPr>
        </p:nvSpPr>
        <p:spPr/>
        <p:txBody>
          <a:bodyPr/>
          <a:lstStyle/>
          <a:p>
            <a:fld id="{31DB581B-7A89-224E-B5BF-B407BE4E97B8}" type="datetime1">
              <a:rPr lang="nb-NO" smtClean="0"/>
              <a:t>21.09.2022</a:t>
            </a:fld>
            <a:endParaRPr lang="en-GB" dirty="0"/>
          </a:p>
        </p:txBody>
      </p:sp>
      <p:sp>
        <p:nvSpPr>
          <p:cNvPr id="5" name="Plassholder for bunntekst 4">
            <a:extLst>
              <a:ext uri="{FF2B5EF4-FFF2-40B4-BE49-F238E27FC236}">
                <a16:creationId xmlns:a16="http://schemas.microsoft.com/office/drawing/2014/main" id="{024B8E43-4FE5-4424-B69B-457025BDA242}"/>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D2D09AC8-8848-4C52-9836-3F3A7CFC6B7F}"/>
              </a:ext>
            </a:extLst>
          </p:cNvPr>
          <p:cNvSpPr>
            <a:spLocks noGrp="1"/>
          </p:cNvSpPr>
          <p:nvPr>
            <p:ph type="sldNum" sz="quarter" idx="12"/>
          </p:nvPr>
        </p:nvSpPr>
        <p:spPr/>
        <p:txBody>
          <a:bodyPr/>
          <a:lstStyle/>
          <a:p>
            <a:r>
              <a:rPr lang="nb-NO" altLang="nb-NO"/>
              <a:t>Side </a:t>
            </a:r>
            <a:fld id="{F57D2C7E-FF28-3646-BDC8-24A1FA3E5E8D}" type="slidenum">
              <a:rPr lang="en-GB" smtClean="0"/>
              <a:pPr/>
              <a:t>13</a:t>
            </a:fld>
            <a:endParaRPr lang="en-GB" dirty="0"/>
          </a:p>
        </p:txBody>
      </p:sp>
    </p:spTree>
    <p:extLst>
      <p:ext uri="{BB962C8B-B14F-4D97-AF65-F5344CB8AC3E}">
        <p14:creationId xmlns:p14="http://schemas.microsoft.com/office/powerpoint/2010/main" val="201475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CFE87D24-5A54-465A-9819-A69410423EE6}"/>
              </a:ext>
            </a:extLst>
          </p:cNvPr>
          <p:cNvSpPr>
            <a:spLocks noGrp="1"/>
          </p:cNvSpPr>
          <p:nvPr>
            <p:ph type="body" sz="quarter" idx="15"/>
          </p:nvPr>
        </p:nvSpPr>
        <p:spPr/>
        <p:txBody>
          <a:bodyPr/>
          <a:lstStyle/>
          <a:p>
            <a:endParaRPr lang="nb-NO" dirty="0"/>
          </a:p>
        </p:txBody>
      </p:sp>
      <p:sp>
        <p:nvSpPr>
          <p:cNvPr id="8" name="Plassholder for tekst 7">
            <a:extLst>
              <a:ext uri="{FF2B5EF4-FFF2-40B4-BE49-F238E27FC236}">
                <a16:creationId xmlns:a16="http://schemas.microsoft.com/office/drawing/2014/main" id="{41B6D605-5E7F-487A-B099-E547D30093D3}"/>
              </a:ext>
            </a:extLst>
          </p:cNvPr>
          <p:cNvSpPr>
            <a:spLocks noGrp="1"/>
          </p:cNvSpPr>
          <p:nvPr>
            <p:ph type="body" sz="quarter" idx="16"/>
          </p:nvPr>
        </p:nvSpPr>
        <p:spPr/>
        <p:txBody>
          <a:bodyPr>
            <a:normAutofit fontScale="92500"/>
          </a:bodyPr>
          <a:lstStyle/>
          <a:p>
            <a:r>
              <a:rPr lang="nb-NO" dirty="0"/>
              <a:t>#Politiet og gjennomføringen av Nærpolitireformen</a:t>
            </a:r>
          </a:p>
        </p:txBody>
      </p:sp>
      <p:sp>
        <p:nvSpPr>
          <p:cNvPr id="9" name="Plassholder for tekst 8">
            <a:extLst>
              <a:ext uri="{FF2B5EF4-FFF2-40B4-BE49-F238E27FC236}">
                <a16:creationId xmlns:a16="http://schemas.microsoft.com/office/drawing/2014/main" id="{2B8055B2-EFEB-4F64-9CF5-AB5DBE9DDE2A}"/>
              </a:ext>
            </a:extLst>
          </p:cNvPr>
          <p:cNvSpPr>
            <a:spLocks noGrp="1"/>
          </p:cNvSpPr>
          <p:nvPr>
            <p:ph type="body" sz="quarter" idx="17"/>
          </p:nvPr>
        </p:nvSpPr>
        <p:spPr/>
        <p:txBody>
          <a:bodyPr/>
          <a:lstStyle/>
          <a:p>
            <a:endParaRPr lang="nb-NO"/>
          </a:p>
        </p:txBody>
      </p:sp>
      <p:sp>
        <p:nvSpPr>
          <p:cNvPr id="10" name="Plassholder for tekst 9">
            <a:extLst>
              <a:ext uri="{FF2B5EF4-FFF2-40B4-BE49-F238E27FC236}">
                <a16:creationId xmlns:a16="http://schemas.microsoft.com/office/drawing/2014/main" id="{5AEA21ED-902E-49D8-8CB5-03896B0AD7E0}"/>
              </a:ext>
            </a:extLst>
          </p:cNvPr>
          <p:cNvSpPr>
            <a:spLocks noGrp="1"/>
          </p:cNvSpPr>
          <p:nvPr>
            <p:ph type="body" sz="quarter" idx="18"/>
          </p:nvPr>
        </p:nvSpPr>
        <p:spPr/>
        <p:txBody>
          <a:bodyPr/>
          <a:lstStyle/>
          <a:p>
            <a:r>
              <a:rPr lang="nb-NO" dirty="0"/>
              <a:t>#"Ryggen fri" eller råd for veien videre ?</a:t>
            </a:r>
          </a:p>
        </p:txBody>
      </p:sp>
      <p:sp>
        <p:nvSpPr>
          <p:cNvPr id="11" name="Plassholder for tekst 10">
            <a:extLst>
              <a:ext uri="{FF2B5EF4-FFF2-40B4-BE49-F238E27FC236}">
                <a16:creationId xmlns:a16="http://schemas.microsoft.com/office/drawing/2014/main" id="{07562A3F-96C5-4279-82A0-261454B5B02F}"/>
              </a:ext>
            </a:extLst>
          </p:cNvPr>
          <p:cNvSpPr>
            <a:spLocks noGrp="1"/>
          </p:cNvSpPr>
          <p:nvPr>
            <p:ph type="body" sz="quarter" idx="19"/>
          </p:nvPr>
        </p:nvSpPr>
        <p:spPr/>
        <p:txBody>
          <a:bodyPr/>
          <a:lstStyle/>
          <a:p>
            <a:endParaRPr lang="nb-NO"/>
          </a:p>
        </p:txBody>
      </p:sp>
      <p:sp>
        <p:nvSpPr>
          <p:cNvPr id="12" name="Plassholder for tekst 11">
            <a:extLst>
              <a:ext uri="{FF2B5EF4-FFF2-40B4-BE49-F238E27FC236}">
                <a16:creationId xmlns:a16="http://schemas.microsoft.com/office/drawing/2014/main" id="{AA6B2681-B2C9-4BE1-8804-0DA999788D7A}"/>
              </a:ext>
            </a:extLst>
          </p:cNvPr>
          <p:cNvSpPr>
            <a:spLocks noGrp="1"/>
          </p:cNvSpPr>
          <p:nvPr>
            <p:ph type="body" sz="quarter" idx="20"/>
          </p:nvPr>
        </p:nvSpPr>
        <p:spPr>
          <a:xfrm>
            <a:off x="3544162" y="2289769"/>
            <a:ext cx="5492333" cy="328269"/>
          </a:xfrm>
        </p:spPr>
        <p:txBody>
          <a:bodyPr>
            <a:normAutofit/>
          </a:bodyPr>
          <a:lstStyle/>
          <a:p>
            <a:r>
              <a:rPr lang="nb-NO" dirty="0"/>
              <a:t>#Hvordan sikre relevans og kvalitet i evalueringene </a:t>
            </a:r>
          </a:p>
        </p:txBody>
      </p:sp>
      <p:sp>
        <p:nvSpPr>
          <p:cNvPr id="13" name="Plassholder for tekst 12">
            <a:extLst>
              <a:ext uri="{FF2B5EF4-FFF2-40B4-BE49-F238E27FC236}">
                <a16:creationId xmlns:a16="http://schemas.microsoft.com/office/drawing/2014/main" id="{E0798F27-8891-46BA-9326-0E6FAAD0E1BA}"/>
              </a:ext>
            </a:extLst>
          </p:cNvPr>
          <p:cNvSpPr>
            <a:spLocks noGrp="1"/>
          </p:cNvSpPr>
          <p:nvPr>
            <p:ph type="body" sz="quarter" idx="21"/>
          </p:nvPr>
        </p:nvSpPr>
        <p:spPr/>
        <p:txBody>
          <a:bodyPr/>
          <a:lstStyle/>
          <a:p>
            <a:endParaRPr lang="nb-NO"/>
          </a:p>
        </p:txBody>
      </p:sp>
      <p:sp>
        <p:nvSpPr>
          <p:cNvPr id="14" name="Plassholder for tekst 13">
            <a:extLst>
              <a:ext uri="{FF2B5EF4-FFF2-40B4-BE49-F238E27FC236}">
                <a16:creationId xmlns:a16="http://schemas.microsoft.com/office/drawing/2014/main" id="{2DCBA677-93FB-4315-8B70-ED5D0ED6185E}"/>
              </a:ext>
            </a:extLst>
          </p:cNvPr>
          <p:cNvSpPr>
            <a:spLocks noGrp="1"/>
          </p:cNvSpPr>
          <p:nvPr>
            <p:ph type="body" sz="quarter" idx="22"/>
          </p:nvPr>
        </p:nvSpPr>
        <p:spPr/>
        <p:txBody>
          <a:bodyPr/>
          <a:lstStyle/>
          <a:p>
            <a:endParaRPr lang="nb-NO"/>
          </a:p>
        </p:txBody>
      </p:sp>
      <p:sp>
        <p:nvSpPr>
          <p:cNvPr id="15" name="Plassholder for tekst 14">
            <a:extLst>
              <a:ext uri="{FF2B5EF4-FFF2-40B4-BE49-F238E27FC236}">
                <a16:creationId xmlns:a16="http://schemas.microsoft.com/office/drawing/2014/main" id="{5C6D4CA6-80B0-428A-8524-10DBAAFDF02E}"/>
              </a:ext>
            </a:extLst>
          </p:cNvPr>
          <p:cNvSpPr>
            <a:spLocks noGrp="1"/>
          </p:cNvSpPr>
          <p:nvPr>
            <p:ph type="body" sz="quarter" idx="23"/>
          </p:nvPr>
        </p:nvSpPr>
        <p:spPr/>
        <p:txBody>
          <a:bodyPr/>
          <a:lstStyle/>
          <a:p>
            <a:endParaRPr lang="nb-NO"/>
          </a:p>
        </p:txBody>
      </p:sp>
      <p:sp>
        <p:nvSpPr>
          <p:cNvPr id="16" name="Plassholder for tekst 15">
            <a:extLst>
              <a:ext uri="{FF2B5EF4-FFF2-40B4-BE49-F238E27FC236}">
                <a16:creationId xmlns:a16="http://schemas.microsoft.com/office/drawing/2014/main" id="{DD6FCA84-B5A0-4414-8407-E77BA85D69CB}"/>
              </a:ext>
            </a:extLst>
          </p:cNvPr>
          <p:cNvSpPr>
            <a:spLocks noGrp="1"/>
          </p:cNvSpPr>
          <p:nvPr>
            <p:ph type="body" sz="quarter" idx="24"/>
          </p:nvPr>
        </p:nvSpPr>
        <p:spPr/>
        <p:txBody>
          <a:bodyPr/>
          <a:lstStyle/>
          <a:p>
            <a:endParaRPr lang="nb-NO"/>
          </a:p>
        </p:txBody>
      </p:sp>
      <p:sp>
        <p:nvSpPr>
          <p:cNvPr id="17" name="Plassholder for tekst 16">
            <a:extLst>
              <a:ext uri="{FF2B5EF4-FFF2-40B4-BE49-F238E27FC236}">
                <a16:creationId xmlns:a16="http://schemas.microsoft.com/office/drawing/2014/main" id="{365D240C-D78A-4925-BB45-88803B297D98}"/>
              </a:ext>
            </a:extLst>
          </p:cNvPr>
          <p:cNvSpPr>
            <a:spLocks noGrp="1"/>
          </p:cNvSpPr>
          <p:nvPr>
            <p:ph type="body" sz="quarter" idx="25"/>
          </p:nvPr>
        </p:nvSpPr>
        <p:spPr/>
        <p:txBody>
          <a:bodyPr/>
          <a:lstStyle/>
          <a:p>
            <a:endParaRPr lang="nb-NO"/>
          </a:p>
        </p:txBody>
      </p:sp>
      <p:sp>
        <p:nvSpPr>
          <p:cNvPr id="18" name="Plassholder for tekst 17">
            <a:extLst>
              <a:ext uri="{FF2B5EF4-FFF2-40B4-BE49-F238E27FC236}">
                <a16:creationId xmlns:a16="http://schemas.microsoft.com/office/drawing/2014/main" id="{1E341D8B-8BBF-4A74-A9CB-9C4225D56B82}"/>
              </a:ext>
            </a:extLst>
          </p:cNvPr>
          <p:cNvSpPr>
            <a:spLocks noGrp="1"/>
          </p:cNvSpPr>
          <p:nvPr>
            <p:ph type="body" sz="quarter" idx="26"/>
          </p:nvPr>
        </p:nvSpPr>
        <p:spPr/>
        <p:txBody>
          <a:bodyPr/>
          <a:lstStyle/>
          <a:p>
            <a:endParaRPr lang="nb-NO"/>
          </a:p>
        </p:txBody>
      </p:sp>
      <p:sp>
        <p:nvSpPr>
          <p:cNvPr id="19" name="Plassholder for tekst 18">
            <a:extLst>
              <a:ext uri="{FF2B5EF4-FFF2-40B4-BE49-F238E27FC236}">
                <a16:creationId xmlns:a16="http://schemas.microsoft.com/office/drawing/2014/main" id="{711246EB-442B-48D6-B4A4-B8109229FB98}"/>
              </a:ext>
            </a:extLst>
          </p:cNvPr>
          <p:cNvSpPr>
            <a:spLocks noGrp="1"/>
          </p:cNvSpPr>
          <p:nvPr>
            <p:ph type="body" sz="quarter" idx="27"/>
          </p:nvPr>
        </p:nvSpPr>
        <p:spPr/>
        <p:txBody>
          <a:bodyPr/>
          <a:lstStyle/>
          <a:p>
            <a:endParaRPr lang="nb-NO"/>
          </a:p>
        </p:txBody>
      </p:sp>
      <p:sp>
        <p:nvSpPr>
          <p:cNvPr id="20" name="Plassholder for tekst 19">
            <a:extLst>
              <a:ext uri="{FF2B5EF4-FFF2-40B4-BE49-F238E27FC236}">
                <a16:creationId xmlns:a16="http://schemas.microsoft.com/office/drawing/2014/main" id="{80E1D58E-3DDC-4E7F-87E0-C5B83275DA58}"/>
              </a:ext>
            </a:extLst>
          </p:cNvPr>
          <p:cNvSpPr>
            <a:spLocks noGrp="1"/>
          </p:cNvSpPr>
          <p:nvPr>
            <p:ph type="body" sz="quarter" idx="28"/>
          </p:nvPr>
        </p:nvSpPr>
        <p:spPr/>
        <p:txBody>
          <a:bodyPr/>
          <a:lstStyle/>
          <a:p>
            <a:endParaRPr lang="nb-NO"/>
          </a:p>
        </p:txBody>
      </p:sp>
      <p:sp>
        <p:nvSpPr>
          <p:cNvPr id="21" name="Plassholder for tekst 20">
            <a:extLst>
              <a:ext uri="{FF2B5EF4-FFF2-40B4-BE49-F238E27FC236}">
                <a16:creationId xmlns:a16="http://schemas.microsoft.com/office/drawing/2014/main" id="{0A706E3E-7915-4D0F-84DD-894B579964CD}"/>
              </a:ext>
            </a:extLst>
          </p:cNvPr>
          <p:cNvSpPr>
            <a:spLocks noGrp="1"/>
          </p:cNvSpPr>
          <p:nvPr>
            <p:ph type="body" sz="quarter" idx="29"/>
          </p:nvPr>
        </p:nvSpPr>
        <p:spPr/>
        <p:txBody>
          <a:bodyPr/>
          <a:lstStyle/>
          <a:p>
            <a:endParaRPr lang="nb-NO"/>
          </a:p>
        </p:txBody>
      </p:sp>
      <p:sp>
        <p:nvSpPr>
          <p:cNvPr id="22" name="Plassholder for tekst 21">
            <a:extLst>
              <a:ext uri="{FF2B5EF4-FFF2-40B4-BE49-F238E27FC236}">
                <a16:creationId xmlns:a16="http://schemas.microsoft.com/office/drawing/2014/main" id="{1576643F-1281-406E-88FF-BD3BF2386DB1}"/>
              </a:ext>
            </a:extLst>
          </p:cNvPr>
          <p:cNvSpPr>
            <a:spLocks noGrp="1"/>
          </p:cNvSpPr>
          <p:nvPr>
            <p:ph type="body" sz="quarter" idx="30"/>
          </p:nvPr>
        </p:nvSpPr>
        <p:spPr/>
        <p:txBody>
          <a:bodyPr/>
          <a:lstStyle/>
          <a:p>
            <a:endParaRPr lang="nb-NO"/>
          </a:p>
        </p:txBody>
      </p:sp>
      <p:sp>
        <p:nvSpPr>
          <p:cNvPr id="2" name="Plassholder for bunntekst 1">
            <a:extLst>
              <a:ext uri="{FF2B5EF4-FFF2-40B4-BE49-F238E27FC236}">
                <a16:creationId xmlns:a16="http://schemas.microsoft.com/office/drawing/2014/main" id="{E686D0AA-2E2A-458D-85BA-70A54F55CABB}"/>
              </a:ext>
            </a:extLst>
          </p:cNvPr>
          <p:cNvSpPr>
            <a:spLocks noGrp="1"/>
          </p:cNvSpPr>
          <p:nvPr>
            <p:ph type="ftr" sz="quarter" idx="3"/>
          </p:nvPr>
        </p:nvSpPr>
        <p:spPr/>
        <p:txBody>
          <a:bodyPr/>
          <a:lstStyle/>
          <a:p>
            <a:endParaRPr lang="en-GB" dirty="0"/>
          </a:p>
        </p:txBody>
      </p:sp>
      <p:sp>
        <p:nvSpPr>
          <p:cNvPr id="3" name="Plassholder for lysbildenummer 2">
            <a:extLst>
              <a:ext uri="{FF2B5EF4-FFF2-40B4-BE49-F238E27FC236}">
                <a16:creationId xmlns:a16="http://schemas.microsoft.com/office/drawing/2014/main" id="{A1A28AB7-FCA2-4C1C-9CA6-D6D173E9953D}"/>
              </a:ext>
            </a:extLst>
          </p:cNvPr>
          <p:cNvSpPr>
            <a:spLocks noGrp="1"/>
          </p:cNvSpPr>
          <p:nvPr>
            <p:ph type="sldNum" sz="quarter" idx="4"/>
          </p:nvPr>
        </p:nvSpPr>
        <p:spPr/>
        <p:txBody>
          <a:bodyPr/>
          <a:lstStyle/>
          <a:p>
            <a:r>
              <a:rPr lang="nb-NO" altLang="nb-NO"/>
              <a:t>Side </a:t>
            </a:r>
            <a:fld id="{F57D2C7E-FF28-3646-BDC8-24A1FA3E5E8D}" type="slidenum">
              <a:rPr lang="en-GB" smtClean="0"/>
              <a:pPr/>
              <a:t>2</a:t>
            </a:fld>
            <a:endParaRPr lang="en-GB" dirty="0"/>
          </a:p>
        </p:txBody>
      </p:sp>
      <p:sp>
        <p:nvSpPr>
          <p:cNvPr id="4" name="Plassholder for dato 3">
            <a:extLst>
              <a:ext uri="{FF2B5EF4-FFF2-40B4-BE49-F238E27FC236}">
                <a16:creationId xmlns:a16="http://schemas.microsoft.com/office/drawing/2014/main" id="{0C3BFEC9-0EB1-45C9-89E4-7FF2F1288A39}"/>
              </a:ext>
            </a:extLst>
          </p:cNvPr>
          <p:cNvSpPr>
            <a:spLocks noGrp="1"/>
          </p:cNvSpPr>
          <p:nvPr>
            <p:ph type="dt" sz="half" idx="2"/>
          </p:nvPr>
        </p:nvSpPr>
        <p:spPr/>
        <p:txBody>
          <a:bodyPr/>
          <a:lstStyle/>
          <a:p>
            <a:fld id="{71CF5760-0137-4D42-83E3-B092B0912E30}" type="datetime1">
              <a:rPr lang="nb-NO" smtClean="0"/>
              <a:t>21.09.2022</a:t>
            </a:fld>
            <a:endParaRPr lang="en-GB" dirty="0"/>
          </a:p>
        </p:txBody>
      </p:sp>
    </p:spTree>
    <p:extLst>
      <p:ext uri="{BB962C8B-B14F-4D97-AF65-F5344CB8AC3E}">
        <p14:creationId xmlns:p14="http://schemas.microsoft.com/office/powerpoint/2010/main" val="209584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lassholder for tekst 20">
            <a:extLst>
              <a:ext uri="{FF2B5EF4-FFF2-40B4-BE49-F238E27FC236}">
                <a16:creationId xmlns:a16="http://schemas.microsoft.com/office/drawing/2014/main" id="{005D1499-6829-4421-A504-ECF28F573BEF}"/>
              </a:ext>
            </a:extLst>
          </p:cNvPr>
          <p:cNvSpPr>
            <a:spLocks noGrp="1"/>
          </p:cNvSpPr>
          <p:nvPr>
            <p:ph type="body" sz="quarter" idx="13"/>
          </p:nvPr>
        </p:nvSpPr>
        <p:spPr/>
        <p:txBody>
          <a:bodyPr/>
          <a:lstStyle/>
          <a:p>
            <a:endParaRPr lang="nb-NO"/>
          </a:p>
        </p:txBody>
      </p:sp>
      <p:sp>
        <p:nvSpPr>
          <p:cNvPr id="22" name="Plassholder for tekst 21">
            <a:extLst>
              <a:ext uri="{FF2B5EF4-FFF2-40B4-BE49-F238E27FC236}">
                <a16:creationId xmlns:a16="http://schemas.microsoft.com/office/drawing/2014/main" id="{9FF3CC57-9D1E-4DE0-A06C-2D493EE8225F}"/>
              </a:ext>
            </a:extLst>
          </p:cNvPr>
          <p:cNvSpPr>
            <a:spLocks noGrp="1"/>
          </p:cNvSpPr>
          <p:nvPr>
            <p:ph type="body" sz="quarter" idx="14"/>
          </p:nvPr>
        </p:nvSpPr>
        <p:spPr>
          <a:xfrm>
            <a:off x="2339752" y="1747284"/>
            <a:ext cx="6624735" cy="2280131"/>
          </a:xfrm>
        </p:spPr>
        <p:txBody>
          <a:bodyPr/>
          <a:lstStyle/>
          <a:p>
            <a:r>
              <a:rPr lang="nb-NO" dirty="0"/>
              <a:t>Politiet og gjennomføringen av Nærpolitireformen</a:t>
            </a:r>
          </a:p>
          <a:p>
            <a:endParaRPr lang="nb-NO" dirty="0"/>
          </a:p>
        </p:txBody>
      </p:sp>
      <p:sp>
        <p:nvSpPr>
          <p:cNvPr id="18" name="Plassholder for bunntekst 17">
            <a:extLst>
              <a:ext uri="{FF2B5EF4-FFF2-40B4-BE49-F238E27FC236}">
                <a16:creationId xmlns:a16="http://schemas.microsoft.com/office/drawing/2014/main" id="{780F9453-12D2-4171-A42D-D0CEE642C72C}"/>
              </a:ext>
            </a:extLst>
          </p:cNvPr>
          <p:cNvSpPr>
            <a:spLocks noGrp="1"/>
          </p:cNvSpPr>
          <p:nvPr>
            <p:ph type="ftr" sz="quarter" idx="3"/>
          </p:nvPr>
        </p:nvSpPr>
        <p:spPr/>
        <p:txBody>
          <a:bodyPr/>
          <a:lstStyle/>
          <a:p>
            <a:endParaRPr lang="en-GB" dirty="0"/>
          </a:p>
        </p:txBody>
      </p:sp>
      <p:sp>
        <p:nvSpPr>
          <p:cNvPr id="19" name="Plassholder for lysbildenummer 18">
            <a:extLst>
              <a:ext uri="{FF2B5EF4-FFF2-40B4-BE49-F238E27FC236}">
                <a16:creationId xmlns:a16="http://schemas.microsoft.com/office/drawing/2014/main" id="{8013D3C6-C466-4898-9CF7-BD74AC2C0FDF}"/>
              </a:ext>
            </a:extLst>
          </p:cNvPr>
          <p:cNvSpPr>
            <a:spLocks noGrp="1"/>
          </p:cNvSpPr>
          <p:nvPr>
            <p:ph type="sldNum" sz="quarter" idx="4"/>
          </p:nvPr>
        </p:nvSpPr>
        <p:spPr/>
        <p:txBody>
          <a:bodyPr/>
          <a:lstStyle/>
          <a:p>
            <a:r>
              <a:rPr lang="nb-NO" altLang="nb-NO"/>
              <a:t>Side </a:t>
            </a:r>
            <a:fld id="{F57D2C7E-FF28-3646-BDC8-24A1FA3E5E8D}" type="slidenum">
              <a:rPr lang="en-GB" smtClean="0"/>
              <a:pPr/>
              <a:t>3</a:t>
            </a:fld>
            <a:endParaRPr lang="en-GB" dirty="0"/>
          </a:p>
        </p:txBody>
      </p:sp>
      <p:sp>
        <p:nvSpPr>
          <p:cNvPr id="20" name="Plassholder for dato 19">
            <a:extLst>
              <a:ext uri="{FF2B5EF4-FFF2-40B4-BE49-F238E27FC236}">
                <a16:creationId xmlns:a16="http://schemas.microsoft.com/office/drawing/2014/main" id="{57A52289-7841-4568-969A-8F65ACA87BC4}"/>
              </a:ext>
            </a:extLst>
          </p:cNvPr>
          <p:cNvSpPr>
            <a:spLocks noGrp="1"/>
          </p:cNvSpPr>
          <p:nvPr>
            <p:ph type="dt" sz="half" idx="2"/>
          </p:nvPr>
        </p:nvSpPr>
        <p:spPr/>
        <p:txBody>
          <a:bodyPr/>
          <a:lstStyle/>
          <a:p>
            <a:fld id="{71CF5760-0137-4D42-83E3-B092B0912E30}" type="datetime1">
              <a:rPr lang="nb-NO" smtClean="0"/>
              <a:t>21.09.2022</a:t>
            </a:fld>
            <a:endParaRPr lang="en-GB" dirty="0"/>
          </a:p>
        </p:txBody>
      </p:sp>
    </p:spTree>
    <p:extLst>
      <p:ext uri="{BB962C8B-B14F-4D97-AF65-F5344CB8AC3E}">
        <p14:creationId xmlns:p14="http://schemas.microsoft.com/office/powerpoint/2010/main" val="353977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AA72C0-1220-4E90-82E6-70EB264D27C6}"/>
              </a:ext>
            </a:extLst>
          </p:cNvPr>
          <p:cNvSpPr>
            <a:spLocks noGrp="1"/>
          </p:cNvSpPr>
          <p:nvPr>
            <p:ph type="title"/>
          </p:nvPr>
        </p:nvSpPr>
        <p:spPr>
          <a:xfrm>
            <a:off x="539750" y="842963"/>
            <a:ext cx="8064500" cy="579600"/>
          </a:xfrm>
        </p:spPr>
        <p:txBody>
          <a:bodyPr/>
          <a:lstStyle/>
          <a:p>
            <a:pPr algn="ctr"/>
            <a:r>
              <a:rPr lang="nb-NO" dirty="0"/>
              <a:t>Politiet – organisering og nøkkeltall</a:t>
            </a:r>
            <a:br>
              <a:rPr lang="nb-NO" dirty="0"/>
            </a:br>
            <a:endParaRPr lang="nb-NO" dirty="0"/>
          </a:p>
        </p:txBody>
      </p:sp>
      <p:sp>
        <p:nvSpPr>
          <p:cNvPr id="3" name="Plassholder for bunntekst 2">
            <a:extLst>
              <a:ext uri="{FF2B5EF4-FFF2-40B4-BE49-F238E27FC236}">
                <a16:creationId xmlns:a16="http://schemas.microsoft.com/office/drawing/2014/main" id="{75C513D6-515E-4540-846D-113B77E565C6}"/>
              </a:ext>
            </a:extLst>
          </p:cNvPr>
          <p:cNvSpPr>
            <a:spLocks noGrp="1"/>
          </p:cNvSpPr>
          <p:nvPr>
            <p:ph type="ftr" sz="quarter" idx="3"/>
          </p:nvPr>
        </p:nvSpPr>
        <p:spPr/>
        <p:txBody>
          <a:bodyPr/>
          <a:lstStyle/>
          <a:p>
            <a:endParaRPr lang="en-GB" dirty="0"/>
          </a:p>
        </p:txBody>
      </p:sp>
      <p:sp>
        <p:nvSpPr>
          <p:cNvPr id="4" name="Plassholder for lysbildenummer 3">
            <a:extLst>
              <a:ext uri="{FF2B5EF4-FFF2-40B4-BE49-F238E27FC236}">
                <a16:creationId xmlns:a16="http://schemas.microsoft.com/office/drawing/2014/main" id="{972522EA-65C2-4959-A6F1-37072349209C}"/>
              </a:ext>
            </a:extLst>
          </p:cNvPr>
          <p:cNvSpPr>
            <a:spLocks noGrp="1"/>
          </p:cNvSpPr>
          <p:nvPr>
            <p:ph type="sldNum" sz="quarter" idx="4"/>
          </p:nvPr>
        </p:nvSpPr>
        <p:spPr/>
        <p:txBody>
          <a:bodyPr/>
          <a:lstStyle/>
          <a:p>
            <a:r>
              <a:rPr lang="nb-NO" altLang="nb-NO"/>
              <a:t>Side </a:t>
            </a:r>
            <a:fld id="{F57D2C7E-FF28-3646-BDC8-24A1FA3E5E8D}" type="slidenum">
              <a:rPr lang="en-GB" smtClean="0"/>
              <a:pPr/>
              <a:t>4</a:t>
            </a:fld>
            <a:endParaRPr lang="en-GB" dirty="0"/>
          </a:p>
        </p:txBody>
      </p:sp>
      <p:sp>
        <p:nvSpPr>
          <p:cNvPr id="5" name="Plassholder for dato 4">
            <a:extLst>
              <a:ext uri="{FF2B5EF4-FFF2-40B4-BE49-F238E27FC236}">
                <a16:creationId xmlns:a16="http://schemas.microsoft.com/office/drawing/2014/main" id="{A616E3CF-E709-4A2C-B92E-36575A6590FF}"/>
              </a:ext>
            </a:extLst>
          </p:cNvPr>
          <p:cNvSpPr>
            <a:spLocks noGrp="1"/>
          </p:cNvSpPr>
          <p:nvPr>
            <p:ph type="dt" sz="half" idx="2"/>
          </p:nvPr>
        </p:nvSpPr>
        <p:spPr/>
        <p:txBody>
          <a:bodyPr/>
          <a:lstStyle/>
          <a:p>
            <a:fld id="{71CF5760-0137-4D42-83E3-B092B0912E30}" type="datetime1">
              <a:rPr lang="nb-NO" smtClean="0"/>
              <a:t>21.09.2022</a:t>
            </a:fld>
            <a:endParaRPr lang="en-GB" dirty="0"/>
          </a:p>
        </p:txBody>
      </p:sp>
      <p:pic>
        <p:nvPicPr>
          <p:cNvPr id="7" name="Bilde 6">
            <a:extLst>
              <a:ext uri="{FF2B5EF4-FFF2-40B4-BE49-F238E27FC236}">
                <a16:creationId xmlns:a16="http://schemas.microsoft.com/office/drawing/2014/main" id="{A6588FD8-A636-4C9F-A48A-3C0A44555249}"/>
              </a:ext>
            </a:extLst>
          </p:cNvPr>
          <p:cNvPicPr>
            <a:picLocks noChangeAspect="1"/>
          </p:cNvPicPr>
          <p:nvPr/>
        </p:nvPicPr>
        <p:blipFill>
          <a:blip r:embed="rId3"/>
          <a:stretch>
            <a:fillRect/>
          </a:stretch>
        </p:blipFill>
        <p:spPr>
          <a:xfrm>
            <a:off x="323528" y="1912180"/>
            <a:ext cx="2808312" cy="2808312"/>
          </a:xfrm>
          <a:prstGeom prst="rect">
            <a:avLst/>
          </a:prstGeom>
        </p:spPr>
      </p:pic>
      <p:sp>
        <p:nvSpPr>
          <p:cNvPr id="12" name="Rektangel 11">
            <a:extLst>
              <a:ext uri="{FF2B5EF4-FFF2-40B4-BE49-F238E27FC236}">
                <a16:creationId xmlns:a16="http://schemas.microsoft.com/office/drawing/2014/main" id="{9EB00039-CFDE-4536-B3DA-52772FAD6813}"/>
              </a:ext>
            </a:extLst>
          </p:cNvPr>
          <p:cNvSpPr/>
          <p:nvPr/>
        </p:nvSpPr>
        <p:spPr>
          <a:xfrm>
            <a:off x="490296" y="1912180"/>
            <a:ext cx="2641544" cy="269218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Rektangel 10">
            <a:extLst>
              <a:ext uri="{FF2B5EF4-FFF2-40B4-BE49-F238E27FC236}">
                <a16:creationId xmlns:a16="http://schemas.microsoft.com/office/drawing/2014/main" id="{7A5FA4FB-B9C7-4559-AD72-D9DEC4A675C5}"/>
              </a:ext>
            </a:extLst>
          </p:cNvPr>
          <p:cNvSpPr/>
          <p:nvPr/>
        </p:nvSpPr>
        <p:spPr>
          <a:xfrm>
            <a:off x="552081" y="2234480"/>
            <a:ext cx="2634444" cy="2369880"/>
          </a:xfrm>
          <a:prstGeom prst="rect">
            <a:avLst/>
          </a:prstGeom>
        </p:spPr>
        <p:txBody>
          <a:bodyPr wrap="square">
            <a:spAutoFit/>
          </a:bodyPr>
          <a:lstStyle/>
          <a:p>
            <a:pPr marL="273050" indent="-273050">
              <a:spcBef>
                <a:spcPts val="0"/>
              </a:spcBef>
              <a:spcAft>
                <a:spcPts val="1200"/>
              </a:spcAft>
              <a:buFont typeface="Wingdings" panose="05000000000000000000" pitchFamily="2" charset="2"/>
              <a:buChar char="ü"/>
            </a:pPr>
            <a:r>
              <a:rPr lang="nb-NO" sz="1200" b="1" dirty="0"/>
              <a:t>12 politidistrikter</a:t>
            </a:r>
          </a:p>
          <a:p>
            <a:pPr marL="273050" indent="-273050">
              <a:spcBef>
                <a:spcPts val="0"/>
              </a:spcBef>
              <a:spcAft>
                <a:spcPts val="1200"/>
              </a:spcAft>
              <a:buFont typeface="Wingdings" panose="05000000000000000000" pitchFamily="2" charset="2"/>
              <a:buChar char="ü"/>
            </a:pPr>
            <a:r>
              <a:rPr lang="nb-NO" sz="1200" b="1" dirty="0"/>
              <a:t>9 særorgan, PST og sysselmesteren</a:t>
            </a:r>
          </a:p>
          <a:p>
            <a:pPr marL="273050" indent="-273050">
              <a:spcBef>
                <a:spcPts val="0"/>
              </a:spcBef>
              <a:spcAft>
                <a:spcPts val="1200"/>
              </a:spcAft>
              <a:buFont typeface="Wingdings" panose="05000000000000000000" pitchFamily="2" charset="2"/>
              <a:buChar char="ü"/>
            </a:pPr>
            <a:r>
              <a:rPr lang="nb-NO" sz="1200" b="1" dirty="0"/>
              <a:t>38 geografiske driftsenheter </a:t>
            </a:r>
            <a:br>
              <a:rPr lang="nb-NO" sz="1200" b="1" dirty="0"/>
            </a:br>
            <a:r>
              <a:rPr lang="nb-NO" sz="1200" b="1" dirty="0"/>
              <a:t>(1-5 per politidistrikt)</a:t>
            </a:r>
          </a:p>
          <a:p>
            <a:pPr marL="273050" indent="-273050">
              <a:spcBef>
                <a:spcPts val="0"/>
              </a:spcBef>
              <a:spcAft>
                <a:spcPts val="1200"/>
              </a:spcAft>
              <a:buFont typeface="Wingdings" panose="05000000000000000000" pitchFamily="2" charset="2"/>
              <a:buChar char="ü"/>
            </a:pPr>
            <a:r>
              <a:rPr lang="nb-NO" sz="1200" b="1" dirty="0"/>
              <a:t>108 tjenesteenheter </a:t>
            </a:r>
            <a:br>
              <a:rPr lang="nb-NO" sz="1200" b="1" dirty="0"/>
            </a:br>
            <a:r>
              <a:rPr lang="nb-NO" sz="1200" b="1" dirty="0"/>
              <a:t>(politistasjonsdistrikt)</a:t>
            </a:r>
          </a:p>
          <a:p>
            <a:pPr marL="273050" indent="-273050">
              <a:spcBef>
                <a:spcPts val="0"/>
              </a:spcBef>
              <a:spcAft>
                <a:spcPts val="1200"/>
              </a:spcAft>
              <a:buFont typeface="Wingdings" panose="05000000000000000000" pitchFamily="2" charset="2"/>
              <a:buChar char="ü"/>
            </a:pPr>
            <a:r>
              <a:rPr lang="nb-NO" sz="1200" b="1" dirty="0"/>
              <a:t>225 tjenestesteder</a:t>
            </a:r>
            <a:br>
              <a:rPr lang="nb-NO" sz="1200" b="1" dirty="0"/>
            </a:br>
            <a:r>
              <a:rPr lang="nb-NO" sz="1200" b="1" dirty="0"/>
              <a:t>(politistasjoner)</a:t>
            </a:r>
          </a:p>
        </p:txBody>
      </p:sp>
      <p:cxnSp>
        <p:nvCxnSpPr>
          <p:cNvPr id="14" name="Rett linje 13">
            <a:extLst>
              <a:ext uri="{FF2B5EF4-FFF2-40B4-BE49-F238E27FC236}">
                <a16:creationId xmlns:a16="http://schemas.microsoft.com/office/drawing/2014/main" id="{3113A536-03E6-4FA6-B999-9B092F71BDA1}"/>
              </a:ext>
            </a:extLst>
          </p:cNvPr>
          <p:cNvCxnSpPr/>
          <p:nvPr/>
        </p:nvCxnSpPr>
        <p:spPr>
          <a:xfrm>
            <a:off x="3186525" y="1740260"/>
            <a:ext cx="0" cy="28641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B376EF81-AD43-4454-9936-A2E4DB6C3130}"/>
              </a:ext>
            </a:extLst>
          </p:cNvPr>
          <p:cNvSpPr txBox="1"/>
          <p:nvPr/>
        </p:nvSpPr>
        <p:spPr>
          <a:xfrm>
            <a:off x="886748" y="1691633"/>
            <a:ext cx="1681871" cy="338554"/>
          </a:xfrm>
          <a:prstGeom prst="rect">
            <a:avLst/>
          </a:prstGeom>
          <a:noFill/>
        </p:spPr>
        <p:txBody>
          <a:bodyPr wrap="none" rtlCol="0">
            <a:spAutoFit/>
          </a:bodyPr>
          <a:lstStyle/>
          <a:p>
            <a:pPr algn="l"/>
            <a:r>
              <a:rPr lang="nb-NO" sz="1600" b="1" dirty="0">
                <a:solidFill>
                  <a:schemeClr val="accent6"/>
                </a:solidFill>
                <a:latin typeface="+mn-lt"/>
              </a:rPr>
              <a:t>Organisering</a:t>
            </a:r>
          </a:p>
        </p:txBody>
      </p:sp>
      <p:sp>
        <p:nvSpPr>
          <p:cNvPr id="15" name="TekstSylinder 14">
            <a:extLst>
              <a:ext uri="{FF2B5EF4-FFF2-40B4-BE49-F238E27FC236}">
                <a16:creationId xmlns:a16="http://schemas.microsoft.com/office/drawing/2014/main" id="{B894FCB5-CC36-4A16-8DEC-8CECE9855044}"/>
              </a:ext>
            </a:extLst>
          </p:cNvPr>
          <p:cNvSpPr txBox="1"/>
          <p:nvPr/>
        </p:nvSpPr>
        <p:spPr>
          <a:xfrm>
            <a:off x="3695060" y="1936133"/>
            <a:ext cx="1484702" cy="338554"/>
          </a:xfrm>
          <a:prstGeom prst="rect">
            <a:avLst/>
          </a:prstGeom>
          <a:noFill/>
        </p:spPr>
        <p:txBody>
          <a:bodyPr wrap="none" rtlCol="0">
            <a:spAutoFit/>
          </a:bodyPr>
          <a:lstStyle/>
          <a:p>
            <a:pPr algn="l"/>
            <a:r>
              <a:rPr lang="nb-NO" sz="1600" b="1" dirty="0">
                <a:solidFill>
                  <a:schemeClr val="accent6"/>
                </a:solidFill>
                <a:latin typeface="+mn-lt"/>
              </a:rPr>
              <a:t>Bemanning</a:t>
            </a:r>
          </a:p>
        </p:txBody>
      </p:sp>
      <p:sp>
        <p:nvSpPr>
          <p:cNvPr id="16" name="TekstSylinder 15">
            <a:extLst>
              <a:ext uri="{FF2B5EF4-FFF2-40B4-BE49-F238E27FC236}">
                <a16:creationId xmlns:a16="http://schemas.microsoft.com/office/drawing/2014/main" id="{47FB3E31-F045-417C-BF9B-884C0E54229E}"/>
              </a:ext>
            </a:extLst>
          </p:cNvPr>
          <p:cNvSpPr txBox="1"/>
          <p:nvPr/>
        </p:nvSpPr>
        <p:spPr>
          <a:xfrm>
            <a:off x="6657339" y="1912180"/>
            <a:ext cx="1159292" cy="338554"/>
          </a:xfrm>
          <a:prstGeom prst="rect">
            <a:avLst/>
          </a:prstGeom>
          <a:noFill/>
        </p:spPr>
        <p:txBody>
          <a:bodyPr wrap="none" rtlCol="0">
            <a:spAutoFit/>
          </a:bodyPr>
          <a:lstStyle/>
          <a:p>
            <a:pPr algn="l"/>
            <a:r>
              <a:rPr lang="nb-NO" sz="1600" b="1" dirty="0">
                <a:solidFill>
                  <a:schemeClr val="accent6"/>
                </a:solidFill>
                <a:latin typeface="+mn-lt"/>
              </a:rPr>
              <a:t>Budsjett</a:t>
            </a:r>
          </a:p>
        </p:txBody>
      </p:sp>
      <p:sp>
        <p:nvSpPr>
          <p:cNvPr id="17" name="Rektangel 16">
            <a:extLst>
              <a:ext uri="{FF2B5EF4-FFF2-40B4-BE49-F238E27FC236}">
                <a16:creationId xmlns:a16="http://schemas.microsoft.com/office/drawing/2014/main" id="{04763C4E-DCFD-4A1B-8142-9D15C48CCA37}"/>
              </a:ext>
            </a:extLst>
          </p:cNvPr>
          <p:cNvSpPr/>
          <p:nvPr/>
        </p:nvSpPr>
        <p:spPr>
          <a:xfrm>
            <a:off x="3463006" y="2519960"/>
            <a:ext cx="1981213" cy="646331"/>
          </a:xfrm>
          <a:prstGeom prst="rect">
            <a:avLst/>
          </a:prstGeom>
        </p:spPr>
        <p:txBody>
          <a:bodyPr wrap="square">
            <a:spAutoFit/>
          </a:bodyPr>
          <a:lstStyle/>
          <a:p>
            <a:r>
              <a:rPr lang="nb-NO" sz="2400" b="1" dirty="0"/>
              <a:t>Over 18 000 </a:t>
            </a:r>
          </a:p>
          <a:p>
            <a:r>
              <a:rPr lang="nb-NO" sz="1200" b="1" dirty="0"/>
              <a:t>årsverk per 31.12.21</a:t>
            </a:r>
          </a:p>
        </p:txBody>
      </p:sp>
      <p:sp>
        <p:nvSpPr>
          <p:cNvPr id="18" name="Rektangel 17">
            <a:extLst>
              <a:ext uri="{FF2B5EF4-FFF2-40B4-BE49-F238E27FC236}">
                <a16:creationId xmlns:a16="http://schemas.microsoft.com/office/drawing/2014/main" id="{7BB67347-496C-47DB-A142-579FCA5916F3}"/>
              </a:ext>
            </a:extLst>
          </p:cNvPr>
          <p:cNvSpPr/>
          <p:nvPr/>
        </p:nvSpPr>
        <p:spPr>
          <a:xfrm>
            <a:off x="3550195" y="3615828"/>
            <a:ext cx="1806834" cy="800219"/>
          </a:xfrm>
          <a:prstGeom prst="rect">
            <a:avLst/>
          </a:prstGeom>
        </p:spPr>
        <p:txBody>
          <a:bodyPr wrap="square">
            <a:spAutoFit/>
          </a:bodyPr>
          <a:lstStyle/>
          <a:p>
            <a:pPr marL="273050" indent="-273050">
              <a:spcAft>
                <a:spcPts val="600"/>
              </a:spcAft>
              <a:buFont typeface="Wingdings" panose="05000000000000000000" pitchFamily="2" charset="2"/>
              <a:buChar char="ü"/>
              <a:tabLst>
                <a:tab pos="1439863" algn="dec"/>
              </a:tabLst>
            </a:pPr>
            <a:r>
              <a:rPr lang="nb-NO" sz="1200" b="1" i="1" dirty="0"/>
              <a:t>Politi	11 118 </a:t>
            </a:r>
          </a:p>
          <a:p>
            <a:pPr marL="273050" indent="-273050">
              <a:spcAft>
                <a:spcPts val="600"/>
              </a:spcAft>
              <a:buFont typeface="Wingdings" panose="05000000000000000000" pitchFamily="2" charset="2"/>
              <a:buChar char="ü"/>
              <a:tabLst>
                <a:tab pos="1439863" algn="dec"/>
              </a:tabLst>
            </a:pPr>
            <a:r>
              <a:rPr lang="nb-NO" sz="1200" b="1" i="1" dirty="0"/>
              <a:t>Jurister	957 </a:t>
            </a:r>
          </a:p>
          <a:p>
            <a:pPr marL="273050" indent="-273050">
              <a:spcAft>
                <a:spcPts val="600"/>
              </a:spcAft>
              <a:buFont typeface="Wingdings" panose="05000000000000000000" pitchFamily="2" charset="2"/>
              <a:buChar char="ü"/>
              <a:tabLst>
                <a:tab pos="1439863" algn="dec"/>
              </a:tabLst>
            </a:pPr>
            <a:r>
              <a:rPr lang="nb-NO" sz="1200" b="1" i="1" dirty="0"/>
              <a:t>Sivile 	6 017</a:t>
            </a:r>
            <a:endParaRPr lang="nb-NO" sz="1200" b="1" dirty="0"/>
          </a:p>
        </p:txBody>
      </p:sp>
      <p:cxnSp>
        <p:nvCxnSpPr>
          <p:cNvPr id="19" name="Rett linje 18">
            <a:extLst>
              <a:ext uri="{FF2B5EF4-FFF2-40B4-BE49-F238E27FC236}">
                <a16:creationId xmlns:a16="http://schemas.microsoft.com/office/drawing/2014/main" id="{140ED035-BC1C-4CE9-A9F4-6669AFED49C9}"/>
              </a:ext>
            </a:extLst>
          </p:cNvPr>
          <p:cNvCxnSpPr/>
          <p:nvPr/>
        </p:nvCxnSpPr>
        <p:spPr>
          <a:xfrm>
            <a:off x="5731059" y="1721046"/>
            <a:ext cx="0" cy="28641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9F42EA6B-EA77-4B4B-BB04-DEC2B4FB103F}"/>
              </a:ext>
            </a:extLst>
          </p:cNvPr>
          <p:cNvSpPr/>
          <p:nvPr/>
        </p:nvSpPr>
        <p:spPr>
          <a:xfrm>
            <a:off x="5975904" y="2558165"/>
            <a:ext cx="2576341" cy="615553"/>
          </a:xfrm>
          <a:prstGeom prst="rect">
            <a:avLst/>
          </a:prstGeom>
        </p:spPr>
        <p:txBody>
          <a:bodyPr wrap="square">
            <a:spAutoFit/>
          </a:bodyPr>
          <a:lstStyle/>
          <a:p>
            <a:r>
              <a:rPr lang="nb-NO" sz="2400" b="1" dirty="0"/>
              <a:t>20,9 mrd. kroner</a:t>
            </a:r>
          </a:p>
          <a:p>
            <a:r>
              <a:rPr lang="nb-NO" sz="1000" b="1" dirty="0"/>
              <a:t>driftsbudsjett i 2022</a:t>
            </a:r>
          </a:p>
        </p:txBody>
      </p:sp>
      <p:sp>
        <p:nvSpPr>
          <p:cNvPr id="22" name="Rektangel 21">
            <a:extLst>
              <a:ext uri="{FF2B5EF4-FFF2-40B4-BE49-F238E27FC236}">
                <a16:creationId xmlns:a16="http://schemas.microsoft.com/office/drawing/2014/main" id="{34D4CB2A-FDBA-4A87-8E48-01DA904DC52C}"/>
              </a:ext>
            </a:extLst>
          </p:cNvPr>
          <p:cNvSpPr/>
          <p:nvPr/>
        </p:nvSpPr>
        <p:spPr>
          <a:xfrm>
            <a:off x="6073930" y="3307972"/>
            <a:ext cx="2380042" cy="1405513"/>
          </a:xfrm>
          <a:prstGeom prst="rect">
            <a:avLst/>
          </a:prstGeom>
        </p:spPr>
        <p:txBody>
          <a:bodyPr wrap="square">
            <a:spAutoFit/>
          </a:bodyPr>
          <a:lstStyle/>
          <a:p>
            <a:pPr marL="273050" indent="-273050">
              <a:spcAft>
                <a:spcPts val="400"/>
              </a:spcAft>
              <a:buFont typeface="Wingdings" panose="05000000000000000000" pitchFamily="2" charset="2"/>
              <a:buChar char="ü"/>
              <a:tabLst>
                <a:tab pos="1439863" algn="dec"/>
              </a:tabLst>
            </a:pPr>
            <a:r>
              <a:rPr lang="nb-NO" sz="1200" b="1" i="1" dirty="0"/>
              <a:t>Personellutgifter: 76 %</a:t>
            </a:r>
          </a:p>
          <a:p>
            <a:pPr marL="273050" indent="-273050">
              <a:spcAft>
                <a:spcPts val="400"/>
              </a:spcAft>
              <a:buFont typeface="Wingdings" panose="05000000000000000000" pitchFamily="2" charset="2"/>
              <a:buChar char="ü"/>
              <a:tabLst>
                <a:tab pos="1439863" algn="dec"/>
              </a:tabLst>
            </a:pPr>
            <a:r>
              <a:rPr lang="nb-NO" sz="1200" b="1" i="1" dirty="0"/>
              <a:t>Eiendom, bygg og anlegg (EBA) utgifter: 9 %</a:t>
            </a:r>
          </a:p>
          <a:p>
            <a:pPr marL="273050" indent="-273050">
              <a:spcAft>
                <a:spcPts val="400"/>
              </a:spcAft>
              <a:buFont typeface="Wingdings" panose="05000000000000000000" pitchFamily="2" charset="2"/>
              <a:buChar char="ü"/>
              <a:tabLst>
                <a:tab pos="1439863" algn="dec"/>
              </a:tabLst>
            </a:pPr>
            <a:r>
              <a:rPr lang="nb-NO" sz="1200" b="1" i="1" dirty="0"/>
              <a:t>Materiellutgifter: 10 %</a:t>
            </a:r>
          </a:p>
          <a:p>
            <a:pPr marL="273050" indent="-273050">
              <a:spcAft>
                <a:spcPts val="400"/>
              </a:spcAft>
              <a:buFont typeface="Wingdings" panose="05000000000000000000" pitchFamily="2" charset="2"/>
              <a:buChar char="ü"/>
              <a:tabLst>
                <a:tab pos="1439863" algn="dec"/>
              </a:tabLst>
            </a:pPr>
            <a:r>
              <a:rPr lang="nb-NO" sz="1200" b="1" i="1" dirty="0"/>
              <a:t>Tjenesteutgifter: 5 %</a:t>
            </a:r>
          </a:p>
          <a:p>
            <a:pPr marL="273050" indent="-273050">
              <a:spcAft>
                <a:spcPts val="400"/>
              </a:spcAft>
              <a:buFont typeface="Wingdings" panose="05000000000000000000" pitchFamily="2" charset="2"/>
              <a:buChar char="ü"/>
              <a:tabLst>
                <a:tab pos="1439863" algn="dec"/>
              </a:tabLst>
            </a:pPr>
            <a:r>
              <a:rPr lang="nb-NO" sz="1200" b="1" i="1" dirty="0"/>
              <a:t>Øvrig utgifter: 1 %</a:t>
            </a:r>
          </a:p>
        </p:txBody>
      </p:sp>
      <p:sp>
        <p:nvSpPr>
          <p:cNvPr id="24" name="Freeform 4851">
            <a:extLst>
              <a:ext uri="{FF2B5EF4-FFF2-40B4-BE49-F238E27FC236}">
                <a16:creationId xmlns:a16="http://schemas.microsoft.com/office/drawing/2014/main" id="{D7065C8E-DA01-4AA8-A013-913000F7521C}"/>
              </a:ext>
            </a:extLst>
          </p:cNvPr>
          <p:cNvSpPr>
            <a:spLocks noEditPoints="1"/>
          </p:cNvSpPr>
          <p:nvPr/>
        </p:nvSpPr>
        <p:spPr bwMode="auto">
          <a:xfrm>
            <a:off x="4201792" y="1586884"/>
            <a:ext cx="355732" cy="338554"/>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accent6"/>
          </a:solidFill>
          <a:ln>
            <a:noFill/>
          </a:ln>
          <a:extLst/>
        </p:spPr>
        <p:txBody>
          <a:bodyPr vert="horz" wrap="square" lIns="91422" tIns="45713" rIns="91422" bIns="0" numCol="1" anchor="t" anchorCtr="0" compatLnSpc="1">
            <a:prstTxWarp prst="textNoShape">
              <a:avLst/>
            </a:prstTxWarp>
          </a:bodyPr>
          <a:lstStyle/>
          <a:p>
            <a:endParaRPr lang="en-GB" sz="700" b="1" dirty="0"/>
          </a:p>
        </p:txBody>
      </p:sp>
      <p:sp>
        <p:nvSpPr>
          <p:cNvPr id="25" name="Freeform 6">
            <a:extLst>
              <a:ext uri="{FF2B5EF4-FFF2-40B4-BE49-F238E27FC236}">
                <a16:creationId xmlns:a16="http://schemas.microsoft.com/office/drawing/2014/main" id="{322A8A20-8499-49C1-83CD-93DA3CBE1831}"/>
              </a:ext>
            </a:extLst>
          </p:cNvPr>
          <p:cNvSpPr>
            <a:spLocks/>
          </p:cNvSpPr>
          <p:nvPr/>
        </p:nvSpPr>
        <p:spPr bwMode="auto">
          <a:xfrm>
            <a:off x="6984866" y="1622369"/>
            <a:ext cx="422622" cy="267584"/>
          </a:xfrm>
          <a:custGeom>
            <a:avLst/>
            <a:gdLst>
              <a:gd name="connsiteX0" fmla="*/ 80811 w 1177925"/>
              <a:gd name="connsiteY0" fmla="*/ 701675 h 806450"/>
              <a:gd name="connsiteX1" fmla="*/ 65087 w 1177925"/>
              <a:gd name="connsiteY1" fmla="*/ 717550 h 806450"/>
              <a:gd name="connsiteX2" fmla="*/ 80811 w 1177925"/>
              <a:gd name="connsiteY2" fmla="*/ 733425 h 806450"/>
              <a:gd name="connsiteX3" fmla="*/ 1097114 w 1177925"/>
              <a:gd name="connsiteY3" fmla="*/ 733425 h 806450"/>
              <a:gd name="connsiteX4" fmla="*/ 1112837 w 1177925"/>
              <a:gd name="connsiteY4" fmla="*/ 717550 h 806450"/>
              <a:gd name="connsiteX5" fmla="*/ 1097114 w 1177925"/>
              <a:gd name="connsiteY5" fmla="*/ 701675 h 806450"/>
              <a:gd name="connsiteX6" fmla="*/ 80811 w 1177925"/>
              <a:gd name="connsiteY6" fmla="*/ 701675 h 806450"/>
              <a:gd name="connsiteX7" fmla="*/ 80811 w 1177925"/>
              <a:gd name="connsiteY7" fmla="*/ 619125 h 806450"/>
              <a:gd name="connsiteX8" fmla="*/ 65087 w 1177925"/>
              <a:gd name="connsiteY8" fmla="*/ 635000 h 806450"/>
              <a:gd name="connsiteX9" fmla="*/ 80811 w 1177925"/>
              <a:gd name="connsiteY9" fmla="*/ 650875 h 806450"/>
              <a:gd name="connsiteX10" fmla="*/ 1097114 w 1177925"/>
              <a:gd name="connsiteY10" fmla="*/ 650875 h 806450"/>
              <a:gd name="connsiteX11" fmla="*/ 1112837 w 1177925"/>
              <a:gd name="connsiteY11" fmla="*/ 635000 h 806450"/>
              <a:gd name="connsiteX12" fmla="*/ 1097114 w 1177925"/>
              <a:gd name="connsiteY12" fmla="*/ 619125 h 806450"/>
              <a:gd name="connsiteX13" fmla="*/ 80811 w 1177925"/>
              <a:gd name="connsiteY13" fmla="*/ 619125 h 806450"/>
              <a:gd name="connsiteX14" fmla="*/ 80811 w 1177925"/>
              <a:gd name="connsiteY14" fmla="*/ 536575 h 806450"/>
              <a:gd name="connsiteX15" fmla="*/ 65087 w 1177925"/>
              <a:gd name="connsiteY15" fmla="*/ 552450 h 806450"/>
              <a:gd name="connsiteX16" fmla="*/ 80811 w 1177925"/>
              <a:gd name="connsiteY16" fmla="*/ 568325 h 806450"/>
              <a:gd name="connsiteX17" fmla="*/ 1097114 w 1177925"/>
              <a:gd name="connsiteY17" fmla="*/ 568325 h 806450"/>
              <a:gd name="connsiteX18" fmla="*/ 1112837 w 1177925"/>
              <a:gd name="connsiteY18" fmla="*/ 552450 h 806450"/>
              <a:gd name="connsiteX19" fmla="*/ 1097114 w 1177925"/>
              <a:gd name="connsiteY19" fmla="*/ 536575 h 806450"/>
              <a:gd name="connsiteX20" fmla="*/ 80811 w 1177925"/>
              <a:gd name="connsiteY20" fmla="*/ 536575 h 806450"/>
              <a:gd name="connsiteX21" fmla="*/ 93951 w 1177925"/>
              <a:gd name="connsiteY21" fmla="*/ 304800 h 806450"/>
              <a:gd name="connsiteX22" fmla="*/ 80962 w 1177925"/>
              <a:gd name="connsiteY22" fmla="*/ 317598 h 806450"/>
              <a:gd name="connsiteX23" fmla="*/ 80962 w 1177925"/>
              <a:gd name="connsiteY23" fmla="*/ 476152 h 806450"/>
              <a:gd name="connsiteX24" fmla="*/ 93951 w 1177925"/>
              <a:gd name="connsiteY24" fmla="*/ 488950 h 806450"/>
              <a:gd name="connsiteX25" fmla="*/ 163224 w 1177925"/>
              <a:gd name="connsiteY25" fmla="*/ 488950 h 806450"/>
              <a:gd name="connsiteX26" fmla="*/ 176212 w 1177925"/>
              <a:gd name="connsiteY26" fmla="*/ 476152 h 806450"/>
              <a:gd name="connsiteX27" fmla="*/ 176212 w 1177925"/>
              <a:gd name="connsiteY27" fmla="*/ 317598 h 806450"/>
              <a:gd name="connsiteX28" fmla="*/ 163224 w 1177925"/>
              <a:gd name="connsiteY28" fmla="*/ 304800 h 806450"/>
              <a:gd name="connsiteX29" fmla="*/ 93951 w 1177925"/>
              <a:gd name="connsiteY29" fmla="*/ 304800 h 806450"/>
              <a:gd name="connsiteX30" fmla="*/ 209839 w 1177925"/>
              <a:gd name="connsiteY30" fmla="*/ 233363 h 806450"/>
              <a:gd name="connsiteX31" fmla="*/ 196850 w 1177925"/>
              <a:gd name="connsiteY31" fmla="*/ 246178 h 806450"/>
              <a:gd name="connsiteX32" fmla="*/ 196850 w 1177925"/>
              <a:gd name="connsiteY32" fmla="*/ 476136 h 806450"/>
              <a:gd name="connsiteX33" fmla="*/ 209839 w 1177925"/>
              <a:gd name="connsiteY33" fmla="*/ 488951 h 806450"/>
              <a:gd name="connsiteX34" fmla="*/ 279112 w 1177925"/>
              <a:gd name="connsiteY34" fmla="*/ 488951 h 806450"/>
              <a:gd name="connsiteX35" fmla="*/ 292100 w 1177925"/>
              <a:gd name="connsiteY35" fmla="*/ 476136 h 806450"/>
              <a:gd name="connsiteX36" fmla="*/ 292100 w 1177925"/>
              <a:gd name="connsiteY36" fmla="*/ 246178 h 806450"/>
              <a:gd name="connsiteX37" fmla="*/ 279112 w 1177925"/>
              <a:gd name="connsiteY37" fmla="*/ 233363 h 806450"/>
              <a:gd name="connsiteX38" fmla="*/ 209839 w 1177925"/>
              <a:gd name="connsiteY38" fmla="*/ 233363 h 806450"/>
              <a:gd name="connsiteX39" fmla="*/ 325509 w 1177925"/>
              <a:gd name="connsiteY39" fmla="*/ 152400 h 806450"/>
              <a:gd name="connsiteX40" fmla="*/ 312737 w 1177925"/>
              <a:gd name="connsiteY40" fmla="*/ 165235 h 806450"/>
              <a:gd name="connsiteX41" fmla="*/ 312737 w 1177925"/>
              <a:gd name="connsiteY41" fmla="*/ 476116 h 806450"/>
              <a:gd name="connsiteX42" fmla="*/ 325509 w 1177925"/>
              <a:gd name="connsiteY42" fmla="*/ 488950 h 806450"/>
              <a:gd name="connsiteX43" fmla="*/ 393628 w 1177925"/>
              <a:gd name="connsiteY43" fmla="*/ 488950 h 806450"/>
              <a:gd name="connsiteX44" fmla="*/ 406400 w 1177925"/>
              <a:gd name="connsiteY44" fmla="*/ 476116 h 806450"/>
              <a:gd name="connsiteX45" fmla="*/ 406400 w 1177925"/>
              <a:gd name="connsiteY45" fmla="*/ 165235 h 806450"/>
              <a:gd name="connsiteX46" fmla="*/ 393628 w 1177925"/>
              <a:gd name="connsiteY46" fmla="*/ 152400 h 806450"/>
              <a:gd name="connsiteX47" fmla="*/ 325509 w 1177925"/>
              <a:gd name="connsiteY47" fmla="*/ 152400 h 806450"/>
              <a:gd name="connsiteX48" fmla="*/ 877650 w 1177925"/>
              <a:gd name="connsiteY48" fmla="*/ 79375 h 806450"/>
              <a:gd name="connsiteX49" fmla="*/ 882650 w 1177925"/>
              <a:gd name="connsiteY49" fmla="*/ 80089 h 806450"/>
              <a:gd name="connsiteX50" fmla="*/ 877650 w 1177925"/>
              <a:gd name="connsiteY50" fmla="*/ 271463 h 806450"/>
              <a:gd name="connsiteX51" fmla="*/ 725487 w 1177925"/>
              <a:gd name="connsiteY51" fmla="*/ 157210 h 806450"/>
              <a:gd name="connsiteX52" fmla="*/ 877650 w 1177925"/>
              <a:gd name="connsiteY52" fmla="*/ 79375 h 806450"/>
              <a:gd name="connsiteX53" fmla="*/ 876738 w 1177925"/>
              <a:gd name="connsiteY53" fmla="*/ 47625 h 806450"/>
              <a:gd name="connsiteX54" fmla="*/ 657225 w 1177925"/>
              <a:gd name="connsiteY54" fmla="*/ 268288 h 806450"/>
              <a:gd name="connsiteX55" fmla="*/ 777672 w 1177925"/>
              <a:gd name="connsiteY55" fmla="*/ 465384 h 806450"/>
              <a:gd name="connsiteX56" fmla="*/ 876025 w 1177925"/>
              <a:gd name="connsiteY56" fmla="*/ 488950 h 806450"/>
              <a:gd name="connsiteX57" fmla="*/ 876738 w 1177925"/>
              <a:gd name="connsiteY57" fmla="*/ 488950 h 806450"/>
              <a:gd name="connsiteX58" fmla="*/ 1096963 w 1177925"/>
              <a:gd name="connsiteY58" fmla="*/ 268288 h 806450"/>
              <a:gd name="connsiteX59" fmla="*/ 895981 w 1177925"/>
              <a:gd name="connsiteY59" fmla="*/ 49053 h 806450"/>
              <a:gd name="connsiteX60" fmla="*/ 889567 w 1177925"/>
              <a:gd name="connsiteY60" fmla="*/ 48339 h 806450"/>
              <a:gd name="connsiteX61" fmla="*/ 887428 w 1177925"/>
              <a:gd name="connsiteY61" fmla="*/ 48339 h 806450"/>
              <a:gd name="connsiteX62" fmla="*/ 882440 w 1177925"/>
              <a:gd name="connsiteY62" fmla="*/ 47625 h 806450"/>
              <a:gd name="connsiteX63" fmla="*/ 882440 w 1177925"/>
              <a:gd name="connsiteY63" fmla="*/ 48339 h 806450"/>
              <a:gd name="connsiteX64" fmla="*/ 876738 w 1177925"/>
              <a:gd name="connsiteY64" fmla="*/ 47625 h 806450"/>
              <a:gd name="connsiteX65" fmla="*/ 439907 w 1177925"/>
              <a:gd name="connsiteY65" fmla="*/ 47625 h 806450"/>
              <a:gd name="connsiteX66" fmla="*/ 427037 w 1177925"/>
              <a:gd name="connsiteY66" fmla="*/ 60479 h 806450"/>
              <a:gd name="connsiteX67" fmla="*/ 427037 w 1177925"/>
              <a:gd name="connsiteY67" fmla="*/ 476096 h 806450"/>
              <a:gd name="connsiteX68" fmla="*/ 439907 w 1177925"/>
              <a:gd name="connsiteY68" fmla="*/ 488950 h 806450"/>
              <a:gd name="connsiteX69" fmla="*/ 507831 w 1177925"/>
              <a:gd name="connsiteY69" fmla="*/ 488950 h 806450"/>
              <a:gd name="connsiteX70" fmla="*/ 520700 w 1177925"/>
              <a:gd name="connsiteY70" fmla="*/ 476096 h 806450"/>
              <a:gd name="connsiteX71" fmla="*/ 520700 w 1177925"/>
              <a:gd name="connsiteY71" fmla="*/ 60479 h 806450"/>
              <a:gd name="connsiteX72" fmla="*/ 507831 w 1177925"/>
              <a:gd name="connsiteY72" fmla="*/ 47625 h 806450"/>
              <a:gd name="connsiteX73" fmla="*/ 439907 w 1177925"/>
              <a:gd name="connsiteY73" fmla="*/ 47625 h 806450"/>
              <a:gd name="connsiteX74" fmla="*/ 0 w 1177925"/>
              <a:gd name="connsiteY74" fmla="*/ 0 h 806450"/>
              <a:gd name="connsiteX75" fmla="*/ 1177925 w 1177925"/>
              <a:gd name="connsiteY75" fmla="*/ 0 h 806450"/>
              <a:gd name="connsiteX76" fmla="*/ 1177925 w 1177925"/>
              <a:gd name="connsiteY76" fmla="*/ 806450 h 806450"/>
              <a:gd name="connsiteX77" fmla="*/ 0 w 1177925"/>
              <a:gd name="connsiteY77" fmla="*/ 806450 h 806450"/>
              <a:gd name="connsiteX78" fmla="*/ 0 w 1177925"/>
              <a:gd name="connsiteY78" fmla="*/ 0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177925" h="806450">
                <a:moveTo>
                  <a:pt x="80811" y="701675"/>
                </a:moveTo>
                <a:cubicBezTo>
                  <a:pt x="72234" y="701675"/>
                  <a:pt x="65087" y="708891"/>
                  <a:pt x="65087" y="717550"/>
                </a:cubicBezTo>
                <a:cubicBezTo>
                  <a:pt x="65087" y="726209"/>
                  <a:pt x="72234" y="733425"/>
                  <a:pt x="80811" y="733425"/>
                </a:cubicBezTo>
                <a:cubicBezTo>
                  <a:pt x="80811" y="733425"/>
                  <a:pt x="80811" y="733425"/>
                  <a:pt x="1097114" y="733425"/>
                </a:cubicBezTo>
                <a:cubicBezTo>
                  <a:pt x="1105690" y="733425"/>
                  <a:pt x="1112837" y="726209"/>
                  <a:pt x="1112837" y="717550"/>
                </a:cubicBezTo>
                <a:cubicBezTo>
                  <a:pt x="1112837" y="708891"/>
                  <a:pt x="1105690" y="701675"/>
                  <a:pt x="1097114" y="701675"/>
                </a:cubicBezTo>
                <a:cubicBezTo>
                  <a:pt x="1097114" y="701675"/>
                  <a:pt x="1097114" y="701675"/>
                  <a:pt x="80811" y="701675"/>
                </a:cubicBezTo>
                <a:close/>
                <a:moveTo>
                  <a:pt x="80811" y="619125"/>
                </a:moveTo>
                <a:cubicBezTo>
                  <a:pt x="72234" y="619125"/>
                  <a:pt x="65087" y="626341"/>
                  <a:pt x="65087" y="635000"/>
                </a:cubicBezTo>
                <a:cubicBezTo>
                  <a:pt x="65087" y="644381"/>
                  <a:pt x="72234" y="650875"/>
                  <a:pt x="80811" y="650875"/>
                </a:cubicBezTo>
                <a:cubicBezTo>
                  <a:pt x="80811" y="650875"/>
                  <a:pt x="80811" y="650875"/>
                  <a:pt x="1097114" y="650875"/>
                </a:cubicBezTo>
                <a:cubicBezTo>
                  <a:pt x="1105690" y="650875"/>
                  <a:pt x="1112837" y="644381"/>
                  <a:pt x="1112837" y="635000"/>
                </a:cubicBezTo>
                <a:cubicBezTo>
                  <a:pt x="1112837" y="626341"/>
                  <a:pt x="1105690" y="619125"/>
                  <a:pt x="1097114" y="619125"/>
                </a:cubicBezTo>
                <a:cubicBezTo>
                  <a:pt x="1097114" y="619125"/>
                  <a:pt x="1097114" y="619125"/>
                  <a:pt x="80811" y="619125"/>
                </a:cubicBezTo>
                <a:close/>
                <a:moveTo>
                  <a:pt x="80811" y="536575"/>
                </a:moveTo>
                <a:cubicBezTo>
                  <a:pt x="72234" y="536575"/>
                  <a:pt x="65087" y="543791"/>
                  <a:pt x="65087" y="552450"/>
                </a:cubicBezTo>
                <a:cubicBezTo>
                  <a:pt x="65087" y="561109"/>
                  <a:pt x="72234" y="568325"/>
                  <a:pt x="80811" y="568325"/>
                </a:cubicBezTo>
                <a:cubicBezTo>
                  <a:pt x="80811" y="568325"/>
                  <a:pt x="80811" y="568325"/>
                  <a:pt x="1097114" y="568325"/>
                </a:cubicBezTo>
                <a:cubicBezTo>
                  <a:pt x="1105690" y="568325"/>
                  <a:pt x="1112837" y="561109"/>
                  <a:pt x="1112837" y="552450"/>
                </a:cubicBezTo>
                <a:cubicBezTo>
                  <a:pt x="1112837" y="543791"/>
                  <a:pt x="1105690" y="536575"/>
                  <a:pt x="1097114" y="536575"/>
                </a:cubicBezTo>
                <a:cubicBezTo>
                  <a:pt x="1097114" y="536575"/>
                  <a:pt x="1097114" y="536575"/>
                  <a:pt x="80811" y="536575"/>
                </a:cubicBezTo>
                <a:close/>
                <a:moveTo>
                  <a:pt x="93951" y="304800"/>
                </a:moveTo>
                <a:cubicBezTo>
                  <a:pt x="86013" y="304800"/>
                  <a:pt x="80962" y="311199"/>
                  <a:pt x="80962" y="317598"/>
                </a:cubicBezTo>
                <a:cubicBezTo>
                  <a:pt x="80962" y="317598"/>
                  <a:pt x="80962" y="317598"/>
                  <a:pt x="80962" y="476152"/>
                </a:cubicBezTo>
                <a:cubicBezTo>
                  <a:pt x="80962" y="483262"/>
                  <a:pt x="86013" y="488950"/>
                  <a:pt x="93951" y="488950"/>
                </a:cubicBezTo>
                <a:cubicBezTo>
                  <a:pt x="93951" y="488950"/>
                  <a:pt x="93951" y="488950"/>
                  <a:pt x="163224" y="488950"/>
                </a:cubicBezTo>
                <a:cubicBezTo>
                  <a:pt x="169718" y="488950"/>
                  <a:pt x="176212" y="483262"/>
                  <a:pt x="176212" y="476152"/>
                </a:cubicBezTo>
                <a:cubicBezTo>
                  <a:pt x="176212" y="476152"/>
                  <a:pt x="176212" y="476152"/>
                  <a:pt x="176212" y="317598"/>
                </a:cubicBezTo>
                <a:cubicBezTo>
                  <a:pt x="176212" y="311199"/>
                  <a:pt x="169718" y="304800"/>
                  <a:pt x="163224" y="304800"/>
                </a:cubicBezTo>
                <a:cubicBezTo>
                  <a:pt x="163224" y="304800"/>
                  <a:pt x="163224" y="304800"/>
                  <a:pt x="93951" y="304800"/>
                </a:cubicBezTo>
                <a:close/>
                <a:moveTo>
                  <a:pt x="209839" y="233363"/>
                </a:moveTo>
                <a:cubicBezTo>
                  <a:pt x="202623" y="233363"/>
                  <a:pt x="196850" y="239059"/>
                  <a:pt x="196850" y="246178"/>
                </a:cubicBezTo>
                <a:cubicBezTo>
                  <a:pt x="196850" y="476136"/>
                  <a:pt x="196850" y="476136"/>
                  <a:pt x="196850" y="476136"/>
                </a:cubicBezTo>
                <a:cubicBezTo>
                  <a:pt x="196850" y="483256"/>
                  <a:pt x="202623" y="488951"/>
                  <a:pt x="209839" y="488951"/>
                </a:cubicBezTo>
                <a:cubicBezTo>
                  <a:pt x="279112" y="488951"/>
                  <a:pt x="279112" y="488951"/>
                  <a:pt x="279112" y="488951"/>
                </a:cubicBezTo>
                <a:cubicBezTo>
                  <a:pt x="286328" y="488951"/>
                  <a:pt x="292100" y="483256"/>
                  <a:pt x="292100" y="476136"/>
                </a:cubicBezTo>
                <a:cubicBezTo>
                  <a:pt x="292100" y="246178"/>
                  <a:pt x="292100" y="246178"/>
                  <a:pt x="292100" y="246178"/>
                </a:cubicBezTo>
                <a:cubicBezTo>
                  <a:pt x="292100" y="239059"/>
                  <a:pt x="286328" y="233363"/>
                  <a:pt x="279112" y="233363"/>
                </a:cubicBezTo>
                <a:cubicBezTo>
                  <a:pt x="209839" y="233363"/>
                  <a:pt x="209839" y="233363"/>
                  <a:pt x="209839" y="233363"/>
                </a:cubicBezTo>
                <a:close/>
                <a:moveTo>
                  <a:pt x="325509" y="152400"/>
                </a:moveTo>
                <a:cubicBezTo>
                  <a:pt x="318414" y="152400"/>
                  <a:pt x="312737" y="158104"/>
                  <a:pt x="312737" y="165235"/>
                </a:cubicBezTo>
                <a:cubicBezTo>
                  <a:pt x="312737" y="476116"/>
                  <a:pt x="312737" y="476116"/>
                  <a:pt x="312737" y="476116"/>
                </a:cubicBezTo>
                <a:cubicBezTo>
                  <a:pt x="312737" y="483246"/>
                  <a:pt x="318414" y="488950"/>
                  <a:pt x="325509" y="488950"/>
                </a:cubicBezTo>
                <a:cubicBezTo>
                  <a:pt x="393628" y="488950"/>
                  <a:pt x="393628" y="488950"/>
                  <a:pt x="393628" y="488950"/>
                </a:cubicBezTo>
                <a:cubicBezTo>
                  <a:pt x="400724" y="488950"/>
                  <a:pt x="406400" y="483246"/>
                  <a:pt x="406400" y="476116"/>
                </a:cubicBezTo>
                <a:cubicBezTo>
                  <a:pt x="406400" y="165235"/>
                  <a:pt x="406400" y="165235"/>
                  <a:pt x="406400" y="165235"/>
                </a:cubicBezTo>
                <a:cubicBezTo>
                  <a:pt x="406400" y="158104"/>
                  <a:pt x="400724" y="152400"/>
                  <a:pt x="393628" y="152400"/>
                </a:cubicBezTo>
                <a:cubicBezTo>
                  <a:pt x="325509" y="152400"/>
                  <a:pt x="325509" y="152400"/>
                  <a:pt x="325509" y="152400"/>
                </a:cubicBezTo>
                <a:close/>
                <a:moveTo>
                  <a:pt x="877650" y="79375"/>
                </a:moveTo>
                <a:cubicBezTo>
                  <a:pt x="879078" y="79375"/>
                  <a:pt x="881221" y="80089"/>
                  <a:pt x="882650" y="80089"/>
                </a:cubicBezTo>
                <a:cubicBezTo>
                  <a:pt x="881936" y="108652"/>
                  <a:pt x="880507" y="164351"/>
                  <a:pt x="877650" y="271463"/>
                </a:cubicBezTo>
                <a:cubicBezTo>
                  <a:pt x="877650" y="271463"/>
                  <a:pt x="877650" y="271463"/>
                  <a:pt x="725487" y="157210"/>
                </a:cubicBezTo>
                <a:cubicBezTo>
                  <a:pt x="760492" y="110081"/>
                  <a:pt x="814784" y="79375"/>
                  <a:pt x="877650" y="79375"/>
                </a:cubicBezTo>
                <a:close/>
                <a:moveTo>
                  <a:pt x="876738" y="47625"/>
                </a:moveTo>
                <a:cubicBezTo>
                  <a:pt x="755578" y="47625"/>
                  <a:pt x="657225" y="146888"/>
                  <a:pt x="657225" y="268288"/>
                </a:cubicBezTo>
                <a:cubicBezTo>
                  <a:pt x="657225" y="354696"/>
                  <a:pt x="706402" y="428964"/>
                  <a:pt x="777672" y="465384"/>
                </a:cubicBezTo>
                <a:cubicBezTo>
                  <a:pt x="807606" y="480381"/>
                  <a:pt x="841103" y="488950"/>
                  <a:pt x="876025" y="488950"/>
                </a:cubicBezTo>
                <a:cubicBezTo>
                  <a:pt x="876025" y="488950"/>
                  <a:pt x="876025" y="488950"/>
                  <a:pt x="876738" y="488950"/>
                </a:cubicBezTo>
                <a:cubicBezTo>
                  <a:pt x="997897" y="488950"/>
                  <a:pt x="1096963" y="390402"/>
                  <a:pt x="1096963" y="268288"/>
                </a:cubicBezTo>
                <a:cubicBezTo>
                  <a:pt x="1096963" y="153315"/>
                  <a:pt x="1008588" y="58337"/>
                  <a:pt x="895981" y="49053"/>
                </a:cubicBezTo>
                <a:cubicBezTo>
                  <a:pt x="893843" y="48339"/>
                  <a:pt x="891705" y="48339"/>
                  <a:pt x="889567" y="48339"/>
                </a:cubicBezTo>
                <a:cubicBezTo>
                  <a:pt x="888854" y="48339"/>
                  <a:pt x="888141" y="48339"/>
                  <a:pt x="887428" y="48339"/>
                </a:cubicBezTo>
                <a:cubicBezTo>
                  <a:pt x="886003" y="48339"/>
                  <a:pt x="883865" y="47625"/>
                  <a:pt x="882440" y="47625"/>
                </a:cubicBezTo>
                <a:cubicBezTo>
                  <a:pt x="882440" y="47625"/>
                  <a:pt x="882440" y="47625"/>
                  <a:pt x="882440" y="48339"/>
                </a:cubicBezTo>
                <a:cubicBezTo>
                  <a:pt x="880301" y="48339"/>
                  <a:pt x="878876" y="47625"/>
                  <a:pt x="876738" y="47625"/>
                </a:cubicBezTo>
                <a:close/>
                <a:moveTo>
                  <a:pt x="439907" y="47625"/>
                </a:moveTo>
                <a:cubicBezTo>
                  <a:pt x="432757" y="47625"/>
                  <a:pt x="427037" y="53338"/>
                  <a:pt x="427037" y="60479"/>
                </a:cubicBezTo>
                <a:cubicBezTo>
                  <a:pt x="427037" y="476096"/>
                  <a:pt x="427037" y="476096"/>
                  <a:pt x="427037" y="476096"/>
                </a:cubicBezTo>
                <a:cubicBezTo>
                  <a:pt x="427037" y="483237"/>
                  <a:pt x="432757" y="488950"/>
                  <a:pt x="439907" y="488950"/>
                </a:cubicBezTo>
                <a:cubicBezTo>
                  <a:pt x="507831" y="488950"/>
                  <a:pt x="507831" y="488950"/>
                  <a:pt x="507831" y="488950"/>
                </a:cubicBezTo>
                <a:cubicBezTo>
                  <a:pt x="515695" y="488950"/>
                  <a:pt x="520700" y="483237"/>
                  <a:pt x="520700" y="476096"/>
                </a:cubicBezTo>
                <a:cubicBezTo>
                  <a:pt x="520700" y="60479"/>
                  <a:pt x="520700" y="60479"/>
                  <a:pt x="520700" y="60479"/>
                </a:cubicBezTo>
                <a:cubicBezTo>
                  <a:pt x="520700" y="53338"/>
                  <a:pt x="515695" y="47625"/>
                  <a:pt x="507831" y="47625"/>
                </a:cubicBezTo>
                <a:cubicBezTo>
                  <a:pt x="439907" y="47625"/>
                  <a:pt x="439907" y="47625"/>
                  <a:pt x="439907" y="47625"/>
                </a:cubicBezTo>
                <a:close/>
                <a:moveTo>
                  <a:pt x="0" y="0"/>
                </a:moveTo>
                <a:cubicBezTo>
                  <a:pt x="0" y="0"/>
                  <a:pt x="0" y="0"/>
                  <a:pt x="1177925" y="0"/>
                </a:cubicBezTo>
                <a:cubicBezTo>
                  <a:pt x="1177925" y="0"/>
                  <a:pt x="1177925" y="0"/>
                  <a:pt x="1177925" y="806450"/>
                </a:cubicBezTo>
                <a:cubicBezTo>
                  <a:pt x="1177925" y="806450"/>
                  <a:pt x="1177925" y="806450"/>
                  <a:pt x="0" y="806450"/>
                </a:cubicBezTo>
                <a:cubicBezTo>
                  <a:pt x="0" y="806450"/>
                  <a:pt x="0" y="806450"/>
                  <a:pt x="0" y="0"/>
                </a:cubicBezTo>
                <a:close/>
              </a:path>
            </a:pathLst>
          </a:custGeom>
          <a:solidFill>
            <a:schemeClr val="accent6"/>
          </a:solidFill>
          <a:ln>
            <a:noFill/>
          </a:ln>
          <a:extLst/>
        </p:spPr>
        <p:txBody>
          <a:bodyPr vert="horz" wrap="square" lIns="91422" tIns="45713" rIns="91422" bIns="0" numCol="1" anchor="t" anchorCtr="0" compatLnSpc="1">
            <a:prstTxWarp prst="textNoShape">
              <a:avLst/>
            </a:prstTxWarp>
          </a:bodyPr>
          <a:lstStyle/>
          <a:p>
            <a:endParaRPr lang="en-US" sz="700" b="1" dirty="0"/>
          </a:p>
        </p:txBody>
      </p:sp>
    </p:spTree>
    <p:extLst>
      <p:ext uri="{BB962C8B-B14F-4D97-AF65-F5344CB8AC3E}">
        <p14:creationId xmlns:p14="http://schemas.microsoft.com/office/powerpoint/2010/main" val="91042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1500" y="710689"/>
            <a:ext cx="8001000" cy="579600"/>
          </a:xfrm>
        </p:spPr>
        <p:txBody>
          <a:bodyPr anchor="ctr"/>
          <a:lstStyle/>
          <a:p>
            <a:r>
              <a:rPr lang="nb-NO" dirty="0"/>
              <a:t>Nærpolitireformen - viktige milepæler</a:t>
            </a:r>
          </a:p>
        </p:txBody>
      </p:sp>
      <p:sp>
        <p:nvSpPr>
          <p:cNvPr id="3" name="Plassholder for dato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980E2B-656F-3F41-94C7-433D7EBCD1D4}" type="datetime1">
              <a:rPr kumimoji="0" lang="nb-NO" sz="500" b="0" i="0"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base" latinLnBrk="0" hangingPunct="1">
                <a:lnSpc>
                  <a:spcPct val="100000"/>
                </a:lnSpc>
                <a:spcBef>
                  <a:spcPct val="0"/>
                </a:spcBef>
                <a:spcAft>
                  <a:spcPct val="0"/>
                </a:spcAft>
                <a:buClrTx/>
                <a:buSzTx/>
                <a:buFontTx/>
                <a:buNone/>
                <a:tabLst/>
                <a:defRPr/>
              </a:pPr>
              <a:t>21.09.2022</a:t>
            </a:fld>
            <a:endParaRPr kumimoji="0" lang="en-GB" sz="500" b="0" i="0" u="none" strike="noStrike" kern="1200" cap="none" spc="0" normalizeH="0" baseline="0" noProof="0" dirty="0">
              <a:ln>
                <a:noFill/>
              </a:ln>
              <a:solidFill>
                <a:prstClr val="white"/>
              </a:solidFill>
              <a:effectLst/>
              <a:uLnTx/>
              <a:uFillTx/>
              <a:latin typeface="Verdana" charset="0"/>
              <a:ea typeface="Verdana" charset="0"/>
            </a:endParaRPr>
          </a:p>
        </p:txBody>
      </p:sp>
      <p:sp>
        <p:nvSpPr>
          <p:cNvPr id="5" name="Plassholder for lysbildenumm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b-NO" altLang="nb-NO" sz="500" b="0" i="0" u="none" strike="noStrike" kern="1200" cap="none" spc="0" normalizeH="0" baseline="0" noProof="0">
                <a:ln>
                  <a:noFill/>
                </a:ln>
                <a:solidFill>
                  <a:prstClr val="white"/>
                </a:solidFill>
                <a:effectLst/>
                <a:uLnTx/>
                <a:uFillTx/>
                <a:latin typeface="Verdana" charset="0"/>
                <a:ea typeface="Verdana" charset="0"/>
              </a:rPr>
              <a:t>Side </a:t>
            </a:r>
            <a:fld id="{F57D2C7E-FF28-3646-BDC8-24A1FA3E5E8D}" type="slidenum">
              <a:rPr kumimoji="0" lang="en-GB" sz="500" b="0" i="0"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500" b="0" i="0" u="none" strike="noStrike" kern="1200" cap="none" spc="0" normalizeH="0" baseline="0" noProof="0" dirty="0">
              <a:ln>
                <a:noFill/>
              </a:ln>
              <a:solidFill>
                <a:prstClr val="white"/>
              </a:solidFill>
              <a:effectLst/>
              <a:uLnTx/>
              <a:uFillTx/>
              <a:latin typeface="Verdana" charset="0"/>
              <a:ea typeface="Verdana" charset="0"/>
            </a:endParaRPr>
          </a:p>
        </p:txBody>
      </p:sp>
      <p:sp>
        <p:nvSpPr>
          <p:cNvPr id="9" name="TekstSylinder 8">
            <a:extLst>
              <a:ext uri="{FF2B5EF4-FFF2-40B4-BE49-F238E27FC236}">
                <a16:creationId xmlns:a16="http://schemas.microsoft.com/office/drawing/2014/main" id="{16B0F329-A8D1-7043-ABA5-CD2C5EFC4F72}"/>
              </a:ext>
            </a:extLst>
          </p:cNvPr>
          <p:cNvSpPr txBox="1"/>
          <p:nvPr/>
        </p:nvSpPr>
        <p:spPr>
          <a:xfrm>
            <a:off x="6738936" y="1441317"/>
            <a:ext cx="1989428" cy="34932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Verdana"/>
                <a:cs typeface="Arial" charset="0"/>
              </a:rPr>
              <a:t>Januar 2017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Verdana"/>
                <a:cs typeface="Arial" charset="0"/>
              </a:rPr>
              <a:t>Innføring av ny organisasjon settes </a:t>
            </a:r>
            <a:br>
              <a:rPr kumimoji="0" lang="nb-NO" sz="800" b="0" i="0" u="none" strike="noStrike" kern="1200" cap="none" spc="0" normalizeH="0" baseline="0" noProof="0" dirty="0">
                <a:ln>
                  <a:noFill/>
                </a:ln>
                <a:solidFill>
                  <a:prstClr val="white"/>
                </a:solidFill>
                <a:effectLst/>
                <a:uLnTx/>
                <a:uFillTx/>
                <a:latin typeface="Verdana"/>
                <a:cs typeface="Arial" charset="0"/>
              </a:rPr>
            </a:br>
            <a:r>
              <a:rPr kumimoji="0" lang="nb-NO" sz="800" b="0" i="0" u="none" strike="noStrike" kern="1200" cap="none" spc="0" normalizeH="0" baseline="0" noProof="0" dirty="0">
                <a:ln>
                  <a:noFill/>
                </a:ln>
                <a:solidFill>
                  <a:prstClr val="white"/>
                </a:solidFill>
                <a:effectLst/>
                <a:uLnTx/>
                <a:uFillTx/>
                <a:latin typeface="Verdana"/>
                <a:cs typeface="Arial" charset="0"/>
              </a:rPr>
              <a:t>i gang i politidistriktene.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sz="1100" b="0" i="0" u="none" strike="noStrike" kern="1200" cap="none" spc="0" normalizeH="0" baseline="0" noProof="0" dirty="0">
              <a:ln>
                <a:noFill/>
              </a:ln>
              <a:solidFill>
                <a:prstClr val="white"/>
              </a:solidFill>
              <a:effectLst/>
              <a:uLnTx/>
              <a:uFillTx/>
              <a:latin typeface="Verdan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Verdana"/>
                <a:cs typeface="Arial" charset="0"/>
              </a:rPr>
              <a:t>Mai 2017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Verdana"/>
                <a:cs typeface="Arial" charset="0"/>
              </a:rPr>
              <a:t>Ny tjenestestedsstruktur endelig besluttet.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sz="1100" b="0" i="0" u="none" strike="noStrike" kern="1200" cap="none" spc="0" normalizeH="0" baseline="0" noProof="0" dirty="0">
              <a:ln>
                <a:noFill/>
              </a:ln>
              <a:solidFill>
                <a:prstClr val="white"/>
              </a:solidFill>
              <a:effectLst/>
              <a:uLnTx/>
              <a:uFillTx/>
              <a:latin typeface="Verdan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Verdana"/>
                <a:cs typeface="Arial" charset="0"/>
              </a:rPr>
              <a:t>April 2018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Verdana"/>
                <a:cs typeface="Arial" charset="0"/>
              </a:rPr>
              <a:t>12 nye operasjonssentraler er iverksatt.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sz="1100" b="0" i="0" u="none" strike="noStrike" kern="1200" cap="none" spc="0" normalizeH="0" baseline="0" noProof="0" dirty="0">
              <a:ln>
                <a:noFill/>
              </a:ln>
              <a:solidFill>
                <a:prstClr val="white"/>
              </a:solidFill>
              <a:effectLst/>
              <a:uLnTx/>
              <a:uFillTx/>
              <a:latin typeface="Verdan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Verdana"/>
                <a:cs typeface="Arial" charset="0"/>
              </a:rPr>
              <a:t>Juni 2018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Verdana"/>
                <a:cs typeface="Arial" charset="0"/>
              </a:rPr>
              <a:t>Alle distriktene har iverksatt komplett organisasjon med tilpassede IKT-systemer </a:t>
            </a:r>
            <a:br>
              <a:rPr kumimoji="0" lang="nb-NO" sz="800" b="0" i="0" u="none" strike="noStrike" kern="1200" cap="none" spc="0" normalizeH="0" baseline="0" noProof="0" dirty="0">
                <a:ln>
                  <a:noFill/>
                </a:ln>
                <a:solidFill>
                  <a:prstClr val="white"/>
                </a:solidFill>
                <a:effectLst/>
                <a:uLnTx/>
                <a:uFillTx/>
                <a:latin typeface="Verdana"/>
                <a:cs typeface="Arial" charset="0"/>
              </a:rPr>
            </a:br>
            <a:r>
              <a:rPr kumimoji="0" lang="nb-NO" sz="800" b="0" i="0" u="none" strike="noStrike" kern="1200" cap="none" spc="0" normalizeH="0" baseline="0" noProof="0" dirty="0">
                <a:ln>
                  <a:noFill/>
                </a:ln>
                <a:solidFill>
                  <a:prstClr val="white"/>
                </a:solidFill>
                <a:effectLst/>
                <a:uLnTx/>
                <a:uFillTx/>
                <a:latin typeface="Verdana"/>
                <a:cs typeface="Arial" charset="0"/>
              </a:rPr>
              <a:t>og nye operasjonssentraler.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sz="800" b="0" i="0" u="none" strike="noStrike" kern="1200" cap="none" spc="0" normalizeH="0" baseline="0" noProof="0" dirty="0">
              <a:ln>
                <a:noFill/>
              </a:ln>
              <a:solidFill>
                <a:prstClr val="white"/>
              </a:solidFill>
              <a:effectLst/>
              <a:uLnTx/>
              <a:uFillTx/>
              <a:latin typeface="Verdan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nb-NO" sz="800" dirty="0">
              <a:solidFill>
                <a:prstClr val="white"/>
              </a:solidFill>
              <a:latin typeface="Verdan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200" b="1" i="0" u="none" strike="noStrike" kern="1200" cap="none" spc="0" normalizeH="0" baseline="0" noProof="0" dirty="0">
                <a:ln>
                  <a:noFill/>
                </a:ln>
                <a:solidFill>
                  <a:prstClr val="white"/>
                </a:solidFill>
                <a:effectLst/>
                <a:uLnTx/>
                <a:uFillTx/>
                <a:latin typeface="Verdana"/>
                <a:cs typeface="Arial" charset="0"/>
              </a:rPr>
              <a:t>2020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Verdana"/>
                <a:cs typeface="Arial" charset="0"/>
              </a:rPr>
              <a:t>Videreutvikling av de seks prioriterte funksjonene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161" y="1581065"/>
            <a:ext cx="114771" cy="235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912" y="1270661"/>
            <a:ext cx="2024272" cy="47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272" y="1406526"/>
            <a:ext cx="97200" cy="331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3188525" y="1415920"/>
            <a:ext cx="2856016" cy="360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00343959-53D6-49BA-80D2-DB11FEF05A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2214" r="-51413" b="31541"/>
          <a:stretch/>
        </p:blipFill>
        <p:spPr bwMode="auto">
          <a:xfrm>
            <a:off x="6565160" y="3806890"/>
            <a:ext cx="173776" cy="85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9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a:bodyPr>
          <a:lstStyle/>
          <a:p>
            <a:r>
              <a:rPr lang="nb-NO" dirty="0"/>
              <a:t>Strategiske utviklingsgrep i reformen</a:t>
            </a:r>
            <a:endParaRPr lang="nb-NO" sz="2100" dirty="0"/>
          </a:p>
        </p:txBody>
      </p:sp>
      <p:sp>
        <p:nvSpPr>
          <p:cNvPr id="8" name="Likebent trekant 7"/>
          <p:cNvSpPr/>
          <p:nvPr/>
        </p:nvSpPr>
        <p:spPr bwMode="auto">
          <a:xfrm rot="5400000">
            <a:off x="3533252" y="2300406"/>
            <a:ext cx="2077496" cy="334952"/>
          </a:xfrm>
          <a:prstGeom prst="triangle">
            <a:avLst/>
          </a:prstGeom>
          <a:solidFill>
            <a:schemeClr val="bg1"/>
          </a:solidFill>
          <a:ln w="12700" cap="flat" cmpd="sng" algn="ctr">
            <a:noFill/>
            <a:prstDash val="solid"/>
            <a:round/>
            <a:headEnd type="none" w="med" len="med"/>
            <a:tailEnd type="none" w="med" len="med"/>
          </a:ln>
          <a:effectLst/>
          <a:extLst/>
        </p:spPr>
        <p:txBody>
          <a:bodyPr vert="horz" wrap="square" lIns="91420" tIns="45711" rIns="91420" bIns="45711" numCol="1" rtlCol="0" anchor="t" anchorCtr="0" compatLnSpc="1">
            <a:prstTxWarp prst="textNoShape">
              <a:avLst/>
            </a:prstTxWarp>
          </a:bodyPr>
          <a:lstStyle/>
          <a:p>
            <a:pPr defTabSz="1015779"/>
            <a:endParaRPr lang="nb-NO" dirty="0">
              <a:latin typeface="Arial" charset="0"/>
              <a:cs typeface="Arial" charset="0"/>
            </a:endParaRPr>
          </a:p>
        </p:txBody>
      </p:sp>
      <p:sp>
        <p:nvSpPr>
          <p:cNvPr id="10" name="TekstSylinder 9"/>
          <p:cNvSpPr txBox="1"/>
          <p:nvPr/>
        </p:nvSpPr>
        <p:spPr>
          <a:xfrm>
            <a:off x="843363" y="4012842"/>
            <a:ext cx="2951410" cy="307758"/>
          </a:xfrm>
          <a:prstGeom prst="rect">
            <a:avLst/>
          </a:prstGeom>
          <a:noFill/>
        </p:spPr>
        <p:txBody>
          <a:bodyPr wrap="none" lIns="91420" tIns="45711" rIns="91420" bIns="45711" rtlCol="0">
            <a:spAutoFit/>
          </a:bodyPr>
          <a:lstStyle/>
          <a:p>
            <a:pPr algn="ctr"/>
            <a:r>
              <a:rPr lang="nb-NO" sz="1400" b="1" dirty="0">
                <a:solidFill>
                  <a:schemeClr val="bg1"/>
                </a:solidFill>
                <a:latin typeface="Verdana" panose="020B0604030504040204" pitchFamily="34" charset="0"/>
                <a:ea typeface="Verdana" panose="020B0604030504040204" pitchFamily="34" charset="0"/>
                <a:cs typeface="Verdana" panose="020B0604030504040204" pitchFamily="34" charset="0"/>
              </a:rPr>
              <a:t>Skape bedre forutsetninger</a:t>
            </a:r>
          </a:p>
        </p:txBody>
      </p:sp>
      <p:sp>
        <p:nvSpPr>
          <p:cNvPr id="11" name="TekstSylinder 10"/>
          <p:cNvSpPr txBox="1"/>
          <p:nvPr/>
        </p:nvSpPr>
        <p:spPr>
          <a:xfrm>
            <a:off x="5232158" y="4012842"/>
            <a:ext cx="3164608" cy="307758"/>
          </a:xfrm>
          <a:prstGeom prst="rect">
            <a:avLst/>
          </a:prstGeom>
          <a:noFill/>
        </p:spPr>
        <p:txBody>
          <a:bodyPr wrap="none" lIns="91420" tIns="45711" rIns="91420" bIns="45711" rtlCol="0">
            <a:spAutoFit/>
          </a:bodyPr>
          <a:lstStyle>
            <a:defPPr>
              <a:defRPr lang="nb-NO"/>
            </a:defPPr>
            <a:lvl1pPr>
              <a:defRPr sz="1400" b="1">
                <a:solidFill>
                  <a:srgbClr val="033D8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nb-NO" dirty="0">
                <a:solidFill>
                  <a:schemeClr val="bg1"/>
                </a:solidFill>
              </a:rPr>
              <a:t>Utvikle tjenesteproduksjonen</a:t>
            </a:r>
          </a:p>
        </p:txBody>
      </p:sp>
      <p:sp>
        <p:nvSpPr>
          <p:cNvPr id="14" name="TekstSylinder 13"/>
          <p:cNvSpPr txBox="1"/>
          <p:nvPr/>
        </p:nvSpPr>
        <p:spPr>
          <a:xfrm>
            <a:off x="405250" y="2855201"/>
            <a:ext cx="1847077" cy="461665"/>
          </a:xfrm>
          <a:prstGeom prst="rect">
            <a:avLst/>
          </a:prstGeom>
          <a:noFill/>
          <a:ln w="9525">
            <a:solidFill>
              <a:schemeClr val="bg1"/>
            </a:solidFill>
          </a:ln>
        </p:spPr>
        <p:txBody>
          <a:bodyPr wrap="square" rtlCol="0" anchor="ctr">
            <a:spAutoFit/>
          </a:bodyPr>
          <a:lstStyle/>
          <a:p>
            <a:pPr algn="ctr"/>
            <a:r>
              <a:rPr lang="nb-NO" sz="1200" b="1" dirty="0">
                <a:solidFill>
                  <a:schemeClr val="bg1"/>
                </a:solidFill>
                <a:latin typeface="+mn-lt"/>
              </a:rPr>
              <a:t>Organisering av etaten</a:t>
            </a:r>
          </a:p>
        </p:txBody>
      </p:sp>
      <p:sp>
        <p:nvSpPr>
          <p:cNvPr id="15" name="TekstSylinder 14"/>
          <p:cNvSpPr txBox="1"/>
          <p:nvPr/>
        </p:nvSpPr>
        <p:spPr>
          <a:xfrm>
            <a:off x="2377221" y="2534231"/>
            <a:ext cx="1847077" cy="276999"/>
          </a:xfrm>
          <a:prstGeom prst="rect">
            <a:avLst/>
          </a:prstGeom>
          <a:noFill/>
          <a:ln w="9525">
            <a:solidFill>
              <a:schemeClr val="bg1"/>
            </a:solidFill>
          </a:ln>
        </p:spPr>
        <p:txBody>
          <a:bodyPr wrap="square" rtlCol="0" anchor="ctr">
            <a:spAutoFit/>
          </a:bodyPr>
          <a:lstStyle/>
          <a:p>
            <a:pPr algn="ctr"/>
            <a:r>
              <a:rPr lang="nb-NO" sz="1200" b="1" dirty="0">
                <a:solidFill>
                  <a:schemeClr val="bg1"/>
                </a:solidFill>
                <a:latin typeface="+mn-lt"/>
              </a:rPr>
              <a:t>Ledelse og styring</a:t>
            </a:r>
          </a:p>
        </p:txBody>
      </p:sp>
      <p:sp>
        <p:nvSpPr>
          <p:cNvPr id="16" name="TekstSylinder 15"/>
          <p:cNvSpPr txBox="1"/>
          <p:nvPr/>
        </p:nvSpPr>
        <p:spPr>
          <a:xfrm>
            <a:off x="4888998" y="2028596"/>
            <a:ext cx="1847077" cy="461665"/>
          </a:xfrm>
          <a:prstGeom prst="rect">
            <a:avLst/>
          </a:prstGeom>
          <a:noFill/>
          <a:ln w="9525">
            <a:solidFill>
              <a:schemeClr val="bg1"/>
            </a:solidFill>
          </a:ln>
        </p:spPr>
        <p:txBody>
          <a:bodyPr wrap="square" rtlCol="0" anchor="ctr">
            <a:spAutoFit/>
          </a:bodyPr>
          <a:lstStyle/>
          <a:p>
            <a:pPr algn="ctr"/>
            <a:r>
              <a:rPr lang="nb-NO" sz="1200" b="1" dirty="0">
                <a:solidFill>
                  <a:schemeClr val="bg1"/>
                </a:solidFill>
                <a:latin typeface="+mn-lt"/>
              </a:rPr>
              <a:t>Nye og bedre arbeidsverktøy</a:t>
            </a:r>
          </a:p>
        </p:txBody>
      </p:sp>
      <p:sp>
        <p:nvSpPr>
          <p:cNvPr id="17" name="TekstSylinder 16"/>
          <p:cNvSpPr txBox="1"/>
          <p:nvPr/>
        </p:nvSpPr>
        <p:spPr>
          <a:xfrm>
            <a:off x="6869188" y="1615294"/>
            <a:ext cx="1847077" cy="461665"/>
          </a:xfrm>
          <a:prstGeom prst="rect">
            <a:avLst/>
          </a:prstGeom>
          <a:noFill/>
          <a:ln w="9525">
            <a:solidFill>
              <a:schemeClr val="bg1"/>
            </a:solidFill>
          </a:ln>
        </p:spPr>
        <p:txBody>
          <a:bodyPr wrap="square" rtlCol="0" anchor="ctr">
            <a:spAutoFit/>
          </a:bodyPr>
          <a:lstStyle/>
          <a:p>
            <a:pPr algn="ctr"/>
            <a:r>
              <a:rPr lang="nb-NO" sz="1200" b="1" dirty="0">
                <a:solidFill>
                  <a:schemeClr val="bg1"/>
                </a:solidFill>
                <a:latin typeface="+mn-lt"/>
              </a:rPr>
              <a:t>Nye og bedre måter å jobbe på</a:t>
            </a:r>
          </a:p>
        </p:txBody>
      </p:sp>
    </p:spTree>
    <p:extLst>
      <p:ext uri="{BB962C8B-B14F-4D97-AF65-F5344CB8AC3E}">
        <p14:creationId xmlns:p14="http://schemas.microsoft.com/office/powerpoint/2010/main" val="21344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533602" y="876355"/>
            <a:ext cx="1991471" cy="575476"/>
          </a:xfrm>
          <a:prstGeom prst="rect">
            <a:avLst/>
          </a:prstGeom>
          <a:noFill/>
        </p:spPr>
        <p:txBody>
          <a:bodyPr wrap="square" lIns="82222" tIns="41115" rIns="82222" bIns="41115" rtlCol="0">
            <a:spAutoFit/>
          </a:bodyPr>
          <a:lstStyle/>
          <a:p>
            <a:pPr algn="ctr"/>
            <a:r>
              <a:rPr lang="nb-NO" sz="1200" b="1" dirty="0"/>
              <a:t>Etterretning</a:t>
            </a:r>
          </a:p>
          <a:p>
            <a:pPr algn="ctr"/>
            <a:r>
              <a:rPr lang="nb-NO" sz="1000" dirty="0"/>
              <a:t>Analysere og forstå utfordringene i kriminalitetsbildet</a:t>
            </a:r>
          </a:p>
        </p:txBody>
      </p:sp>
      <p:sp>
        <p:nvSpPr>
          <p:cNvPr id="4" name="TekstSylinder 3"/>
          <p:cNvSpPr txBox="1"/>
          <p:nvPr/>
        </p:nvSpPr>
        <p:spPr>
          <a:xfrm>
            <a:off x="3563016" y="4730474"/>
            <a:ext cx="1916187" cy="421587"/>
          </a:xfrm>
          <a:prstGeom prst="rect">
            <a:avLst/>
          </a:prstGeom>
          <a:noFill/>
          <a:ln>
            <a:noFill/>
          </a:ln>
        </p:spPr>
        <p:txBody>
          <a:bodyPr wrap="square" lIns="82222" tIns="41115" rIns="82222" bIns="41115" rtlCol="0">
            <a:spAutoFit/>
          </a:bodyPr>
          <a:lstStyle/>
          <a:p>
            <a:pPr algn="ctr"/>
            <a:r>
              <a:rPr lang="nb-NO" sz="1200" b="1" dirty="0"/>
              <a:t>Politipatruljen</a:t>
            </a:r>
          </a:p>
          <a:p>
            <a:pPr lvl="0" algn="ctr"/>
            <a:r>
              <a:rPr lang="nb-NO" sz="1000" dirty="0">
                <a:solidFill>
                  <a:srgbClr val="000000"/>
                </a:solidFill>
              </a:rPr>
              <a:t>Løser flere oppgaver på stedet</a:t>
            </a:r>
          </a:p>
        </p:txBody>
      </p:sp>
      <p:sp>
        <p:nvSpPr>
          <p:cNvPr id="5" name="TekstSylinder 4"/>
          <p:cNvSpPr txBox="1"/>
          <p:nvPr/>
        </p:nvSpPr>
        <p:spPr>
          <a:xfrm>
            <a:off x="6206332" y="1350183"/>
            <a:ext cx="1916170" cy="760141"/>
          </a:xfrm>
          <a:prstGeom prst="rect">
            <a:avLst/>
          </a:prstGeom>
          <a:noFill/>
        </p:spPr>
        <p:txBody>
          <a:bodyPr wrap="square" lIns="82222" tIns="41115" rIns="82222" bIns="41115" rtlCol="0">
            <a:spAutoFit/>
          </a:bodyPr>
          <a:lstStyle/>
          <a:p>
            <a:r>
              <a:rPr lang="nb-NO" sz="1200" b="1" dirty="0"/>
              <a:t>Politiråd og politikontakt</a:t>
            </a:r>
          </a:p>
          <a:p>
            <a:r>
              <a:rPr lang="nb-NO" sz="1000" dirty="0"/>
              <a:t>Samhandling med kommunene om kriminalitetsbildet</a:t>
            </a:r>
          </a:p>
        </p:txBody>
      </p:sp>
      <p:sp>
        <p:nvSpPr>
          <p:cNvPr id="6" name="TekstSylinder 5"/>
          <p:cNvSpPr txBox="1"/>
          <p:nvPr/>
        </p:nvSpPr>
        <p:spPr>
          <a:xfrm>
            <a:off x="995551" y="1350183"/>
            <a:ext cx="2105434" cy="575476"/>
          </a:xfrm>
          <a:prstGeom prst="rect">
            <a:avLst/>
          </a:prstGeom>
          <a:noFill/>
          <a:ln>
            <a:noFill/>
          </a:ln>
        </p:spPr>
        <p:txBody>
          <a:bodyPr wrap="square" lIns="82222" tIns="41115" rIns="82222" bIns="41115" rtlCol="0">
            <a:spAutoFit/>
          </a:bodyPr>
          <a:lstStyle/>
          <a:p>
            <a:r>
              <a:rPr lang="nb-NO" sz="1200" b="1" dirty="0"/>
              <a:t>Felles straffesaksinntak</a:t>
            </a:r>
          </a:p>
          <a:p>
            <a:r>
              <a:rPr lang="nb-NO" sz="1000" dirty="0"/>
              <a:t>Tilgjengelig etterforskningsledelse og riktig innsats fra start</a:t>
            </a:r>
          </a:p>
        </p:txBody>
      </p:sp>
      <p:sp>
        <p:nvSpPr>
          <p:cNvPr id="7" name="TekstSylinder 6"/>
          <p:cNvSpPr txBox="1"/>
          <p:nvPr/>
        </p:nvSpPr>
        <p:spPr>
          <a:xfrm>
            <a:off x="6206332" y="3465888"/>
            <a:ext cx="1916170" cy="575476"/>
          </a:xfrm>
          <a:prstGeom prst="rect">
            <a:avLst/>
          </a:prstGeom>
          <a:noFill/>
        </p:spPr>
        <p:txBody>
          <a:bodyPr wrap="square" lIns="82222" tIns="41115" rIns="82222" bIns="41115" rtlCol="0">
            <a:spAutoFit/>
          </a:bodyPr>
          <a:lstStyle/>
          <a:p>
            <a:r>
              <a:rPr lang="nb-NO" sz="1200" b="1" dirty="0"/>
              <a:t>Tjenestekontoret</a:t>
            </a:r>
          </a:p>
          <a:p>
            <a:r>
              <a:rPr lang="nb-NO" sz="1000" dirty="0"/>
              <a:t>Prioriterer og planlegger ressurser basert på innsikt</a:t>
            </a:r>
          </a:p>
        </p:txBody>
      </p:sp>
      <p:sp>
        <p:nvSpPr>
          <p:cNvPr id="8" name="TekstSylinder 7"/>
          <p:cNvSpPr txBox="1"/>
          <p:nvPr/>
        </p:nvSpPr>
        <p:spPr>
          <a:xfrm>
            <a:off x="1035533" y="3465888"/>
            <a:ext cx="1756047" cy="575476"/>
          </a:xfrm>
          <a:prstGeom prst="rect">
            <a:avLst/>
          </a:prstGeom>
          <a:noFill/>
        </p:spPr>
        <p:txBody>
          <a:bodyPr wrap="square" lIns="82222" tIns="41115" rIns="82222" bIns="41115" rtlCol="0">
            <a:spAutoFit/>
          </a:bodyPr>
          <a:lstStyle/>
          <a:p>
            <a:r>
              <a:rPr lang="nb-NO" sz="1200" b="1" dirty="0"/>
              <a:t>Operasjonssentralen</a:t>
            </a:r>
          </a:p>
          <a:p>
            <a:r>
              <a:rPr lang="nb-NO" sz="1000" dirty="0"/>
              <a:t>Helhetlig styring og ledelse av patruljen</a:t>
            </a:r>
          </a:p>
        </p:txBody>
      </p:sp>
      <p:sp>
        <p:nvSpPr>
          <p:cNvPr id="9" name="Pil mot venstre og høyre 8"/>
          <p:cNvSpPr/>
          <p:nvPr/>
        </p:nvSpPr>
        <p:spPr bwMode="auto">
          <a:xfrm rot="1273225">
            <a:off x="5776187" y="583818"/>
            <a:ext cx="842400" cy="453505"/>
          </a:xfrm>
          <a:prstGeom prst="lef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2222" tIns="41115" rIns="82222" bIns="41115" numCol="1" rtlCol="0" anchor="t" anchorCtr="0" compatLnSpc="1">
            <a:prstTxWarp prst="textNoShape">
              <a:avLst/>
            </a:prstTxWarp>
          </a:bodyPr>
          <a:lstStyle/>
          <a:p>
            <a:pPr defTabSz="913592"/>
            <a:endParaRPr lang="nb-NO" sz="1300" dirty="0"/>
          </a:p>
        </p:txBody>
      </p:sp>
      <p:sp>
        <p:nvSpPr>
          <p:cNvPr id="10" name="Pil mot venstre og høyre 9"/>
          <p:cNvSpPr/>
          <p:nvPr/>
        </p:nvSpPr>
        <p:spPr bwMode="auto">
          <a:xfrm rot="20501527">
            <a:off x="2208676" y="567567"/>
            <a:ext cx="842400" cy="453505"/>
          </a:xfrm>
          <a:prstGeom prst="lef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2222" tIns="41115" rIns="82222" bIns="41115" numCol="1" rtlCol="0" anchor="t" anchorCtr="0" compatLnSpc="1">
            <a:prstTxWarp prst="textNoShape">
              <a:avLst/>
            </a:prstTxWarp>
          </a:bodyPr>
          <a:lstStyle/>
          <a:p>
            <a:pPr defTabSz="913592"/>
            <a:endParaRPr lang="nb-NO" sz="1300" dirty="0"/>
          </a:p>
        </p:txBody>
      </p:sp>
      <p:sp>
        <p:nvSpPr>
          <p:cNvPr id="11" name="Pil mot venstre og høyre 10"/>
          <p:cNvSpPr/>
          <p:nvPr/>
        </p:nvSpPr>
        <p:spPr bwMode="auto">
          <a:xfrm rot="20362964">
            <a:off x="5814969" y="4349925"/>
            <a:ext cx="842400" cy="453505"/>
          </a:xfrm>
          <a:prstGeom prst="lef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2222" tIns="41115" rIns="82222" bIns="41115" numCol="1" rtlCol="0" anchor="t" anchorCtr="0" compatLnSpc="1">
            <a:prstTxWarp prst="textNoShape">
              <a:avLst/>
            </a:prstTxWarp>
          </a:bodyPr>
          <a:lstStyle/>
          <a:p>
            <a:pPr defTabSz="913592"/>
            <a:endParaRPr lang="nb-NO" sz="1300" dirty="0"/>
          </a:p>
        </p:txBody>
      </p:sp>
      <p:sp>
        <p:nvSpPr>
          <p:cNvPr id="12" name="Pil mot venstre og høyre 11"/>
          <p:cNvSpPr/>
          <p:nvPr/>
        </p:nvSpPr>
        <p:spPr bwMode="auto">
          <a:xfrm rot="1593900">
            <a:off x="2201645" y="4319299"/>
            <a:ext cx="842400" cy="453505"/>
          </a:xfrm>
          <a:prstGeom prst="lef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2222" tIns="41115" rIns="82222" bIns="41115" numCol="1" rtlCol="0" anchor="t" anchorCtr="0" compatLnSpc="1">
            <a:prstTxWarp prst="textNoShape">
              <a:avLst/>
            </a:prstTxWarp>
          </a:bodyPr>
          <a:lstStyle/>
          <a:p>
            <a:pPr defTabSz="913592"/>
            <a:endParaRPr lang="nb-NO" sz="1300" dirty="0"/>
          </a:p>
        </p:txBody>
      </p:sp>
      <p:sp>
        <p:nvSpPr>
          <p:cNvPr id="13" name="Pil mot venstre og høyre 12"/>
          <p:cNvSpPr/>
          <p:nvPr/>
        </p:nvSpPr>
        <p:spPr bwMode="auto">
          <a:xfrm rot="16200000">
            <a:off x="6793109" y="2477936"/>
            <a:ext cx="842224" cy="453600"/>
          </a:xfrm>
          <a:prstGeom prst="lef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2222" tIns="41115" rIns="82222" bIns="41115" numCol="1" rtlCol="0" anchor="t" anchorCtr="0" compatLnSpc="1">
            <a:prstTxWarp prst="textNoShape">
              <a:avLst/>
            </a:prstTxWarp>
          </a:bodyPr>
          <a:lstStyle/>
          <a:p>
            <a:pPr defTabSz="913592"/>
            <a:endParaRPr lang="nb-NO" sz="1300" dirty="0"/>
          </a:p>
        </p:txBody>
      </p:sp>
      <p:sp>
        <p:nvSpPr>
          <p:cNvPr id="14" name="Pil mot venstre og høyre 13"/>
          <p:cNvSpPr/>
          <p:nvPr/>
        </p:nvSpPr>
        <p:spPr bwMode="auto">
          <a:xfrm rot="16200000">
            <a:off x="1296752" y="2477936"/>
            <a:ext cx="842224" cy="453600"/>
          </a:xfrm>
          <a:prstGeom prst="lef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2222" tIns="41115" rIns="82222" bIns="41115" numCol="1" rtlCol="0" anchor="t" anchorCtr="0" compatLnSpc="1">
            <a:prstTxWarp prst="textNoShape">
              <a:avLst/>
            </a:prstTxWarp>
          </a:bodyPr>
          <a:lstStyle/>
          <a:p>
            <a:pPr defTabSz="913592"/>
            <a:endParaRPr lang="nb-NO" sz="1300" dirty="0"/>
          </a:p>
        </p:txBody>
      </p:sp>
      <p:sp>
        <p:nvSpPr>
          <p:cNvPr id="15" name="Ellipse 14"/>
          <p:cNvSpPr/>
          <p:nvPr/>
        </p:nvSpPr>
        <p:spPr bwMode="auto">
          <a:xfrm>
            <a:off x="2816031" y="1543643"/>
            <a:ext cx="3381422" cy="2266546"/>
          </a:xfrm>
          <a:prstGeom prst="ellipse">
            <a:avLst/>
          </a:prstGeom>
          <a:solidFill>
            <a:schemeClr val="accent1">
              <a:lumMod val="90000"/>
            </a:schemeClr>
          </a:solidFill>
          <a:ln w="9525" cap="flat" cmpd="sng" algn="ctr">
            <a:noFill/>
            <a:prstDash val="solid"/>
            <a:round/>
            <a:headEnd type="none" w="med" len="med"/>
            <a:tailEnd type="none" w="med" len="med"/>
          </a:ln>
          <a:effectLst/>
          <a:extLst/>
        </p:spPr>
        <p:txBody>
          <a:bodyPr vert="horz" wrap="square" lIns="82222" tIns="41115" rIns="82222" bIns="41115" numCol="1" rtlCol="0" anchor="ctr" anchorCtr="0" compatLnSpc="1">
            <a:prstTxWarp prst="textNoShape">
              <a:avLst/>
            </a:prstTxWarp>
          </a:bodyPr>
          <a:lstStyle/>
          <a:p>
            <a:pPr marL="32371" algn="ctr" defTabSz="913592"/>
            <a:r>
              <a:rPr lang="nb-NO" sz="900" dirty="0">
                <a:solidFill>
                  <a:schemeClr val="accent1">
                    <a:lumMod val="50000"/>
                  </a:schemeClr>
                </a:solidFill>
              </a:rPr>
              <a:t>Modig</a:t>
            </a:r>
          </a:p>
          <a:p>
            <a:pPr marL="32371" algn="ctr" defTabSz="913592"/>
            <a:r>
              <a:rPr lang="nb-NO" sz="900" dirty="0">
                <a:solidFill>
                  <a:schemeClr val="accent1">
                    <a:lumMod val="50000"/>
                  </a:schemeClr>
                </a:solidFill>
              </a:rPr>
              <a:t>Helhetsorientert</a:t>
            </a:r>
          </a:p>
          <a:p>
            <a:pPr marL="32371" algn="ctr" defTabSz="913592"/>
            <a:r>
              <a:rPr lang="nb-NO" sz="900" dirty="0">
                <a:solidFill>
                  <a:schemeClr val="accent1">
                    <a:lumMod val="50000"/>
                  </a:schemeClr>
                </a:solidFill>
              </a:rPr>
              <a:t>Respekt</a:t>
            </a:r>
          </a:p>
          <a:p>
            <a:pPr marL="32371" algn="ctr" defTabSz="913592"/>
            <a:r>
              <a:rPr lang="nb-NO" sz="900" dirty="0">
                <a:solidFill>
                  <a:schemeClr val="accent1">
                    <a:lumMod val="50000"/>
                  </a:schemeClr>
                </a:solidFill>
              </a:rPr>
              <a:t>Te</a:t>
            </a:r>
          </a:p>
        </p:txBody>
      </p:sp>
      <p:sp>
        <p:nvSpPr>
          <p:cNvPr id="16" name="TekstSylinder 15"/>
          <p:cNvSpPr txBox="1"/>
          <p:nvPr/>
        </p:nvSpPr>
        <p:spPr>
          <a:xfrm>
            <a:off x="3751572" y="1543643"/>
            <a:ext cx="1539073" cy="298531"/>
          </a:xfrm>
          <a:prstGeom prst="rect">
            <a:avLst/>
          </a:prstGeom>
          <a:noFill/>
        </p:spPr>
        <p:txBody>
          <a:bodyPr wrap="square" lIns="82284" tIns="41142" rIns="82284" bIns="41142" rtlCol="0">
            <a:spAutoFit/>
          </a:bodyPr>
          <a:lstStyle/>
          <a:p>
            <a:pPr algn="ctr"/>
            <a:r>
              <a:rPr lang="nb-NO" sz="1400" b="1" dirty="0">
                <a:solidFill>
                  <a:schemeClr val="bg1"/>
                </a:solidFill>
              </a:rPr>
              <a:t>Førstelinje</a:t>
            </a:r>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l="7804" r="81993" b="80939"/>
          <a:stretch/>
        </p:blipFill>
        <p:spPr bwMode="auto">
          <a:xfrm>
            <a:off x="131425" y="3258093"/>
            <a:ext cx="864127" cy="863607"/>
          </a:xfrm>
          <a:prstGeom prst="rect">
            <a:avLst/>
          </a:prstGeom>
          <a:noFill/>
          <a:ln w="9525">
            <a:solidFill>
              <a:schemeClr val="bg1"/>
            </a:solidFill>
            <a:miter lim="800000"/>
            <a:headEnd/>
            <a:tailEnd/>
          </a:ln>
          <a:effectLst>
            <a:softEdge rad="31750"/>
          </a:effectLst>
          <a:extLst>
            <a:ext uri="{909E8E84-426E-40dd-AFC4-6F175D3DCCD1}">
              <a14:hiddenFill xmlns="" xmlns:a14="http://schemas.microsoft.com/office/drawing/2010/main">
                <a:solidFill>
                  <a:schemeClr val="accent1"/>
                </a:solidFill>
              </a14:hiddenFill>
            </a:ext>
          </a:extLst>
        </p:spPr>
      </p:pic>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l="7114" t="74832" r="83499" b="8975"/>
          <a:stretch/>
        </p:blipFill>
        <p:spPr bwMode="auto">
          <a:xfrm>
            <a:off x="126591" y="1259546"/>
            <a:ext cx="868960" cy="842224"/>
          </a:xfrm>
          <a:prstGeom prst="rect">
            <a:avLst/>
          </a:prstGeom>
          <a:noFill/>
          <a:ln w="9525">
            <a:solidFill>
              <a:schemeClr val="bg1"/>
            </a:solidFill>
            <a:miter lim="800000"/>
            <a:headEnd/>
            <a:tailEnd/>
          </a:ln>
          <a:effectLst>
            <a:softEdge rad="31750"/>
          </a:effectLst>
          <a:extLst>
            <a:ext uri="{909E8E84-426E-40dd-AFC4-6F175D3DCCD1}">
              <a14:hiddenFill xmlns="" xmlns:a14="http://schemas.microsoft.com/office/drawing/2010/main">
                <a:solidFill>
                  <a:schemeClr val="accent1"/>
                </a:solidFill>
              </a14:hiddenFill>
            </a:ext>
          </a:extLst>
        </p:spPr>
      </p:pic>
      <p:pic>
        <p:nvPicPr>
          <p:cNvPr id="19" name="Picture 1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7589" r="11213"/>
          <a:stretch/>
        </p:blipFill>
        <p:spPr bwMode="auto">
          <a:xfrm>
            <a:off x="8096879" y="1223044"/>
            <a:ext cx="865080" cy="829753"/>
          </a:xfrm>
          <a:prstGeom prst="rect">
            <a:avLst/>
          </a:prstGeom>
          <a:noFill/>
          <a:ln w="9525">
            <a:solidFill>
              <a:schemeClr val="bg1"/>
            </a:solidFill>
            <a:miter lim="800000"/>
            <a:headEnd/>
            <a:tailEnd/>
          </a:ln>
          <a:effectLst>
            <a:softEdge rad="31750"/>
          </a:effectLst>
          <a:extLst>
            <a:ext uri="{909E8E84-426E-40dd-AFC4-6F175D3DCCD1}">
              <a14:hiddenFill xmlns="" xmlns:a14="http://schemas.microsoft.com/office/drawing/2010/main">
                <a:solidFill>
                  <a:schemeClr val="accent1"/>
                </a:solidFill>
              </a14:hiddenFill>
            </a:ext>
          </a:extLst>
        </p:spPr>
      </p:pic>
      <p:pic>
        <p:nvPicPr>
          <p:cNvPr id="20" name="Bilde 19"/>
          <p:cNvPicPr>
            <a:picLocks noChangeAspect="1"/>
          </p:cNvPicPr>
          <p:nvPr/>
        </p:nvPicPr>
        <p:blipFill rotWithShape="1">
          <a:blip r:embed="rId5">
            <a:extLst>
              <a:ext uri="{28A0092B-C50C-407E-A947-70E740481C1C}">
                <a14:useLocalDpi xmlns:a14="http://schemas.microsoft.com/office/drawing/2010/main"/>
              </a:ext>
            </a:extLst>
          </a:blip>
          <a:srcRect t="3086" b="4117"/>
          <a:stretch/>
        </p:blipFill>
        <p:spPr>
          <a:xfrm>
            <a:off x="3386918" y="1866696"/>
            <a:ext cx="2239651" cy="1517688"/>
          </a:xfrm>
          <a:prstGeom prst="ellipse">
            <a:avLst/>
          </a:prstGeom>
        </p:spPr>
      </p:pic>
      <p:sp>
        <p:nvSpPr>
          <p:cNvPr id="21" name="TekstSylinder 20"/>
          <p:cNvSpPr txBox="1"/>
          <p:nvPr/>
        </p:nvSpPr>
        <p:spPr>
          <a:xfrm>
            <a:off x="3386918" y="2450418"/>
            <a:ext cx="2173031" cy="330399"/>
          </a:xfrm>
          <a:prstGeom prst="rect">
            <a:avLst/>
          </a:prstGeom>
          <a:solidFill>
            <a:schemeClr val="accent5">
              <a:lumMod val="25000"/>
            </a:schemeClr>
          </a:solidFill>
        </p:spPr>
        <p:txBody>
          <a:bodyPr wrap="square" lIns="82284" tIns="41142" rIns="82284" bIns="41142" rtlCol="0">
            <a:spAutoFit/>
          </a:bodyPr>
          <a:lstStyle/>
          <a:p>
            <a:r>
              <a:rPr lang="nb-NO" b="1" dirty="0">
                <a:solidFill>
                  <a:schemeClr val="bg1"/>
                </a:solidFill>
              </a:rPr>
              <a:t>      INNBYGGERNE</a:t>
            </a:r>
          </a:p>
        </p:txBody>
      </p:sp>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l="71410" t="10965" r="18390" b="70371"/>
          <a:stretch/>
        </p:blipFill>
        <p:spPr bwMode="auto">
          <a:xfrm>
            <a:off x="8114025" y="3256800"/>
            <a:ext cx="841271" cy="864900"/>
          </a:xfrm>
          <a:prstGeom prst="rect">
            <a:avLst/>
          </a:prstGeom>
          <a:noFill/>
          <a:ln>
            <a:noFill/>
          </a:ln>
          <a:effectLst>
            <a:softEdge rad="3175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l="73332" t="63531" r="18184" b="21230"/>
          <a:stretch/>
        </p:blipFill>
        <p:spPr bwMode="auto">
          <a:xfrm>
            <a:off x="4092484" y="57173"/>
            <a:ext cx="857251" cy="864900"/>
          </a:xfrm>
          <a:prstGeom prst="rect">
            <a:avLst/>
          </a:prstGeom>
          <a:noFill/>
          <a:ln>
            <a:noFill/>
          </a:ln>
          <a:effectLst>
            <a:softEdge rad="3175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TekstSylinder 24"/>
          <p:cNvSpPr txBox="1"/>
          <p:nvPr/>
        </p:nvSpPr>
        <p:spPr>
          <a:xfrm rot="19719806">
            <a:off x="4548487" y="2696831"/>
            <a:ext cx="1581736" cy="701954"/>
          </a:xfrm>
          <a:prstGeom prst="rect">
            <a:avLst/>
          </a:prstGeom>
          <a:noFill/>
        </p:spPr>
        <p:txBody>
          <a:bodyPr wrap="square" lIns="82222" tIns="41115" rIns="82222" bIns="41115" rtlCol="0" anchor="ctr">
            <a:prstTxWarp prst="textArchDown">
              <a:avLst>
                <a:gd name="adj" fmla="val 861919"/>
              </a:avLst>
            </a:prstTxWarp>
            <a:spAutoFit/>
          </a:bodyPr>
          <a:lstStyle/>
          <a:p>
            <a:pPr algn="ctr"/>
            <a:r>
              <a:rPr lang="nb-NO" sz="1400" b="1" dirty="0">
                <a:solidFill>
                  <a:schemeClr val="bg1"/>
                </a:solidFill>
              </a:rPr>
              <a:t>På stedet</a:t>
            </a:r>
          </a:p>
        </p:txBody>
      </p:sp>
      <p:sp>
        <p:nvSpPr>
          <p:cNvPr id="26" name="TekstSylinder 25"/>
          <p:cNvSpPr txBox="1"/>
          <p:nvPr/>
        </p:nvSpPr>
        <p:spPr>
          <a:xfrm rot="1598981">
            <a:off x="2883131" y="2723723"/>
            <a:ext cx="1581736" cy="701954"/>
          </a:xfrm>
          <a:prstGeom prst="rect">
            <a:avLst/>
          </a:prstGeom>
          <a:noFill/>
        </p:spPr>
        <p:txBody>
          <a:bodyPr wrap="square" lIns="82222" tIns="41115" rIns="82222" bIns="41115" rtlCol="0" anchor="ctr">
            <a:prstTxWarp prst="textArchDown">
              <a:avLst>
                <a:gd name="adj" fmla="val 20608903"/>
              </a:avLst>
            </a:prstTxWarp>
            <a:spAutoFit/>
          </a:bodyPr>
          <a:lstStyle/>
          <a:p>
            <a:pPr algn="ctr"/>
            <a:r>
              <a:rPr lang="nb-NO" sz="1400" b="1" dirty="0">
                <a:solidFill>
                  <a:schemeClr val="bg1"/>
                </a:solidFill>
              </a:rPr>
              <a:t>Digital</a:t>
            </a:r>
            <a:r>
              <a:rPr lang="nb-NO" sz="1400" dirty="0">
                <a:solidFill>
                  <a:schemeClr val="bg1"/>
                </a:solidFill>
              </a:rPr>
              <a:t>t</a:t>
            </a:r>
          </a:p>
        </p:txBody>
      </p:sp>
      <p:pic>
        <p:nvPicPr>
          <p:cNvPr id="27"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8210"/>
          <a:stretch/>
        </p:blipFill>
        <p:spPr bwMode="auto">
          <a:xfrm>
            <a:off x="3850634" y="3827429"/>
            <a:ext cx="1312217" cy="903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Tittel 2">
            <a:extLst>
              <a:ext uri="{FF2B5EF4-FFF2-40B4-BE49-F238E27FC236}">
                <a16:creationId xmlns:a16="http://schemas.microsoft.com/office/drawing/2014/main" id="{3FA7A576-C951-439D-BFEB-BDCA9435F1B1}"/>
              </a:ext>
            </a:extLst>
          </p:cNvPr>
          <p:cNvSpPr txBox="1">
            <a:spLocks/>
          </p:cNvSpPr>
          <p:nvPr/>
        </p:nvSpPr>
        <p:spPr>
          <a:xfrm>
            <a:off x="571500" y="272233"/>
            <a:ext cx="8001000" cy="5796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100" b="1" kern="1200">
                <a:solidFill>
                  <a:schemeClr val="bg1"/>
                </a:solidFill>
                <a:latin typeface="Verdana" charset="0"/>
                <a:ea typeface="Verdana" charset="0"/>
                <a:cs typeface="Verdana" charset="0"/>
              </a:defRPr>
            </a:lvl1pPr>
          </a:lstStyle>
          <a:p>
            <a:pPr fontAlgn="auto">
              <a:spcAft>
                <a:spcPts val="0"/>
              </a:spcAft>
            </a:pPr>
            <a:r>
              <a:rPr lang="nb-NO" dirty="0">
                <a:solidFill>
                  <a:schemeClr val="tx1"/>
                </a:solidFill>
              </a:rPr>
              <a:t>Seks funksjoner som endrer politiets arbeidsmåter</a:t>
            </a:r>
          </a:p>
        </p:txBody>
      </p:sp>
    </p:spTree>
    <p:extLst>
      <p:ext uri="{BB962C8B-B14F-4D97-AF65-F5344CB8AC3E}">
        <p14:creationId xmlns:p14="http://schemas.microsoft.com/office/powerpoint/2010/main" val="690771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3BB7B03-71E9-4F1A-8BCD-1229DCCE6FC7}"/>
              </a:ext>
            </a:extLst>
          </p:cNvPr>
          <p:cNvSpPr>
            <a:spLocks noGrp="1"/>
          </p:cNvSpPr>
          <p:nvPr>
            <p:ph type="dt" sz="half" idx="10"/>
          </p:nvPr>
        </p:nvSpPr>
        <p:spPr/>
        <p:txBody>
          <a:bodyPr/>
          <a:lstStyle/>
          <a:p>
            <a:fld id="{A7980E2B-656F-3F41-94C7-433D7EBCD1D4}" type="datetime1">
              <a:rPr lang="nb-NO" smtClean="0"/>
              <a:t>21.09.2022</a:t>
            </a:fld>
            <a:endParaRPr lang="en-GB" dirty="0"/>
          </a:p>
        </p:txBody>
      </p:sp>
      <p:sp>
        <p:nvSpPr>
          <p:cNvPr id="4" name="Plassholder for bunntekst 3">
            <a:extLst>
              <a:ext uri="{FF2B5EF4-FFF2-40B4-BE49-F238E27FC236}">
                <a16:creationId xmlns:a16="http://schemas.microsoft.com/office/drawing/2014/main" id="{B7ABD04B-6C0D-480B-B76D-0990D505D78A}"/>
              </a:ext>
            </a:extLst>
          </p:cNvPr>
          <p:cNvSpPr>
            <a:spLocks noGrp="1"/>
          </p:cNvSpPr>
          <p:nvPr>
            <p:ph type="ftr" sz="quarter" idx="11"/>
          </p:nvPr>
        </p:nvSpPr>
        <p:spPr/>
        <p:txBody>
          <a:bodyPr/>
          <a:lstStyle/>
          <a:p>
            <a:endParaRPr lang="en-GB" dirty="0"/>
          </a:p>
        </p:txBody>
      </p:sp>
      <p:sp>
        <p:nvSpPr>
          <p:cNvPr id="5" name="Plassholder for lysbildenummer 4">
            <a:extLst>
              <a:ext uri="{FF2B5EF4-FFF2-40B4-BE49-F238E27FC236}">
                <a16:creationId xmlns:a16="http://schemas.microsoft.com/office/drawing/2014/main" id="{572FED5F-67AD-48A2-91BF-6EDBE2473511}"/>
              </a:ext>
            </a:extLst>
          </p:cNvPr>
          <p:cNvSpPr>
            <a:spLocks noGrp="1"/>
          </p:cNvSpPr>
          <p:nvPr>
            <p:ph type="sldNum" sz="quarter" idx="12"/>
          </p:nvPr>
        </p:nvSpPr>
        <p:spPr/>
        <p:txBody>
          <a:bodyPr/>
          <a:lstStyle/>
          <a:p>
            <a:r>
              <a:rPr lang="nb-NO" altLang="nb-NO"/>
              <a:t>Side </a:t>
            </a:r>
            <a:fld id="{F57D2C7E-FF28-3646-BDC8-24A1FA3E5E8D}" type="slidenum">
              <a:rPr lang="en-GB" smtClean="0"/>
              <a:pPr/>
              <a:t>8</a:t>
            </a:fld>
            <a:endParaRPr lang="en-GB" dirty="0"/>
          </a:p>
        </p:txBody>
      </p:sp>
      <p:sp>
        <p:nvSpPr>
          <p:cNvPr id="6" name="Plassholder for tekst 5">
            <a:extLst>
              <a:ext uri="{FF2B5EF4-FFF2-40B4-BE49-F238E27FC236}">
                <a16:creationId xmlns:a16="http://schemas.microsoft.com/office/drawing/2014/main" id="{2DA2016D-F0A3-4F3D-961C-718905383EB1}"/>
              </a:ext>
            </a:extLst>
          </p:cNvPr>
          <p:cNvSpPr>
            <a:spLocks noGrp="1"/>
          </p:cNvSpPr>
          <p:nvPr>
            <p:ph type="body" sz="quarter" idx="13"/>
          </p:nvPr>
        </p:nvSpPr>
        <p:spPr/>
        <p:txBody>
          <a:bodyPr/>
          <a:lstStyle/>
          <a:p>
            <a:endParaRPr lang="nb-NO"/>
          </a:p>
        </p:txBody>
      </p:sp>
      <p:sp>
        <p:nvSpPr>
          <p:cNvPr id="7" name="Plassholder for tekst 6">
            <a:extLst>
              <a:ext uri="{FF2B5EF4-FFF2-40B4-BE49-F238E27FC236}">
                <a16:creationId xmlns:a16="http://schemas.microsoft.com/office/drawing/2014/main" id="{73201647-571E-4617-8AC0-4076CD25767E}"/>
              </a:ext>
            </a:extLst>
          </p:cNvPr>
          <p:cNvSpPr>
            <a:spLocks noGrp="1"/>
          </p:cNvSpPr>
          <p:nvPr>
            <p:ph type="body" sz="quarter" idx="14"/>
          </p:nvPr>
        </p:nvSpPr>
        <p:spPr/>
        <p:txBody>
          <a:bodyPr/>
          <a:lstStyle/>
          <a:p>
            <a:r>
              <a:rPr lang="nb-NO" dirty="0"/>
              <a:t>"Ryggen fri" eller råd for veien videre ?</a:t>
            </a:r>
          </a:p>
        </p:txBody>
      </p:sp>
    </p:spTree>
    <p:extLst>
      <p:ext uri="{BB962C8B-B14F-4D97-AF65-F5344CB8AC3E}">
        <p14:creationId xmlns:p14="http://schemas.microsoft.com/office/powerpoint/2010/main" val="283329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DFEADB-A73D-4D58-9EEC-8E8F22AB3663}"/>
              </a:ext>
            </a:extLst>
          </p:cNvPr>
          <p:cNvSpPr>
            <a:spLocks noGrp="1"/>
          </p:cNvSpPr>
          <p:nvPr>
            <p:ph type="title"/>
          </p:nvPr>
        </p:nvSpPr>
        <p:spPr>
          <a:xfrm>
            <a:off x="1043608" y="4160703"/>
            <a:ext cx="6840760" cy="579600"/>
          </a:xfrm>
          <a:solidFill>
            <a:srgbClr val="00B050"/>
          </a:solidFill>
        </p:spPr>
        <p:txBody>
          <a:bodyPr anchor="ctr">
            <a:normAutofit fontScale="90000"/>
          </a:bodyPr>
          <a:lstStyle/>
          <a:p>
            <a:pPr algn="ctr"/>
            <a:br>
              <a:rPr lang="nb-NO" dirty="0"/>
            </a:br>
            <a:r>
              <a:rPr lang="nb-NO" dirty="0"/>
              <a:t>Evalueringer er sentrale kunnskapsgrunnlag</a:t>
            </a:r>
            <a:br>
              <a:rPr lang="nb-NO" dirty="0"/>
            </a:br>
            <a:endParaRPr lang="nb-NO" dirty="0"/>
          </a:p>
        </p:txBody>
      </p:sp>
      <p:sp>
        <p:nvSpPr>
          <p:cNvPr id="4" name="Plassholder for dato 3">
            <a:extLst>
              <a:ext uri="{FF2B5EF4-FFF2-40B4-BE49-F238E27FC236}">
                <a16:creationId xmlns:a16="http://schemas.microsoft.com/office/drawing/2014/main" id="{FCD1407C-EFD4-4D7E-8A7B-7E9AC0BEE23D}"/>
              </a:ext>
            </a:extLst>
          </p:cNvPr>
          <p:cNvSpPr>
            <a:spLocks noGrp="1"/>
          </p:cNvSpPr>
          <p:nvPr>
            <p:ph type="dt" sz="half" idx="10"/>
          </p:nvPr>
        </p:nvSpPr>
        <p:spPr/>
        <p:txBody>
          <a:bodyPr/>
          <a:lstStyle/>
          <a:p>
            <a:fld id="{31DB581B-7A89-224E-B5BF-B407BE4E97B8}" type="datetime1">
              <a:rPr lang="nb-NO" smtClean="0"/>
              <a:t>21.09.2022</a:t>
            </a:fld>
            <a:endParaRPr lang="en-GB" dirty="0"/>
          </a:p>
        </p:txBody>
      </p:sp>
      <p:sp>
        <p:nvSpPr>
          <p:cNvPr id="6" name="Plassholder for lysbildenummer 5">
            <a:extLst>
              <a:ext uri="{FF2B5EF4-FFF2-40B4-BE49-F238E27FC236}">
                <a16:creationId xmlns:a16="http://schemas.microsoft.com/office/drawing/2014/main" id="{96DF96A3-89BA-40E6-94F0-305D925C1CDD}"/>
              </a:ext>
            </a:extLst>
          </p:cNvPr>
          <p:cNvSpPr>
            <a:spLocks noGrp="1"/>
          </p:cNvSpPr>
          <p:nvPr>
            <p:ph type="sldNum" sz="quarter" idx="12"/>
          </p:nvPr>
        </p:nvSpPr>
        <p:spPr/>
        <p:txBody>
          <a:bodyPr/>
          <a:lstStyle/>
          <a:p>
            <a:r>
              <a:rPr lang="nb-NO" altLang="nb-NO"/>
              <a:t>Side </a:t>
            </a:r>
            <a:fld id="{F57D2C7E-FF28-3646-BDC8-24A1FA3E5E8D}" type="slidenum">
              <a:rPr lang="en-GB" smtClean="0"/>
              <a:pPr/>
              <a:t>9</a:t>
            </a:fld>
            <a:endParaRPr lang="en-GB" dirty="0"/>
          </a:p>
        </p:txBody>
      </p:sp>
      <p:pic>
        <p:nvPicPr>
          <p:cNvPr id="3" name="Bilde 2">
            <a:extLst>
              <a:ext uri="{FF2B5EF4-FFF2-40B4-BE49-F238E27FC236}">
                <a16:creationId xmlns:a16="http://schemas.microsoft.com/office/drawing/2014/main" id="{08700BEC-2737-420A-9678-F51B0532E528}"/>
              </a:ext>
            </a:extLst>
          </p:cNvPr>
          <p:cNvPicPr>
            <a:picLocks noChangeAspect="1"/>
          </p:cNvPicPr>
          <p:nvPr/>
        </p:nvPicPr>
        <p:blipFill rotWithShape="1">
          <a:blip r:embed="rId3"/>
          <a:srcRect l="21650" t="26200" r="55512" b="10801"/>
          <a:stretch/>
        </p:blipFill>
        <p:spPr>
          <a:xfrm>
            <a:off x="5492194" y="1043540"/>
            <a:ext cx="1646122" cy="2485427"/>
          </a:xfrm>
          <a:prstGeom prst="rect">
            <a:avLst/>
          </a:prstGeom>
        </p:spPr>
      </p:pic>
      <p:pic>
        <p:nvPicPr>
          <p:cNvPr id="9" name="Bilde 8">
            <a:extLst>
              <a:ext uri="{FF2B5EF4-FFF2-40B4-BE49-F238E27FC236}">
                <a16:creationId xmlns:a16="http://schemas.microsoft.com/office/drawing/2014/main" id="{C766D7C9-6E43-4FA4-B357-23FF64C46F44}"/>
              </a:ext>
            </a:extLst>
          </p:cNvPr>
          <p:cNvPicPr>
            <a:picLocks noChangeAspect="1"/>
          </p:cNvPicPr>
          <p:nvPr/>
        </p:nvPicPr>
        <p:blipFill rotWithShape="1">
          <a:blip r:embed="rId4"/>
          <a:srcRect l="37400" t="13630" r="38188" b="22001"/>
          <a:stretch/>
        </p:blipFill>
        <p:spPr>
          <a:xfrm>
            <a:off x="1815140" y="1132735"/>
            <a:ext cx="1646123" cy="2351185"/>
          </a:xfrm>
          <a:prstGeom prst="rect">
            <a:avLst/>
          </a:prstGeom>
        </p:spPr>
      </p:pic>
      <p:pic>
        <p:nvPicPr>
          <p:cNvPr id="11" name="Bilde 10">
            <a:extLst>
              <a:ext uri="{FF2B5EF4-FFF2-40B4-BE49-F238E27FC236}">
                <a16:creationId xmlns:a16="http://schemas.microsoft.com/office/drawing/2014/main" id="{6324B7E6-A403-4793-BF40-2AEA1DE6216D}"/>
              </a:ext>
            </a:extLst>
          </p:cNvPr>
          <p:cNvPicPr>
            <a:picLocks noChangeAspect="1"/>
          </p:cNvPicPr>
          <p:nvPr/>
        </p:nvPicPr>
        <p:blipFill rotWithShape="1">
          <a:blip r:embed="rId5"/>
          <a:srcRect l="36613" t="13600" r="38188" b="22001"/>
          <a:stretch/>
        </p:blipFill>
        <p:spPr>
          <a:xfrm>
            <a:off x="7275210" y="1058054"/>
            <a:ext cx="1646122" cy="2425865"/>
          </a:xfrm>
          <a:prstGeom prst="rect">
            <a:avLst/>
          </a:prstGeom>
        </p:spPr>
      </p:pic>
      <p:pic>
        <p:nvPicPr>
          <p:cNvPr id="8" name="Bilde 7">
            <a:extLst>
              <a:ext uri="{FF2B5EF4-FFF2-40B4-BE49-F238E27FC236}">
                <a16:creationId xmlns:a16="http://schemas.microsoft.com/office/drawing/2014/main" id="{D382D2A1-875A-4405-94C8-61337E81CA0D}"/>
              </a:ext>
            </a:extLst>
          </p:cNvPr>
          <p:cNvPicPr>
            <a:picLocks noChangeAspect="1"/>
          </p:cNvPicPr>
          <p:nvPr/>
        </p:nvPicPr>
        <p:blipFill rotWithShape="1">
          <a:blip r:embed="rId6"/>
          <a:srcRect l="36613" t="15001" r="38187" b="22001"/>
          <a:stretch/>
        </p:blipFill>
        <p:spPr>
          <a:xfrm>
            <a:off x="3587885" y="1019218"/>
            <a:ext cx="1767415" cy="2485427"/>
          </a:xfrm>
          <a:prstGeom prst="rect">
            <a:avLst/>
          </a:prstGeom>
        </p:spPr>
      </p:pic>
      <p:pic>
        <p:nvPicPr>
          <p:cNvPr id="12" name="Bilde 11">
            <a:extLst>
              <a:ext uri="{FF2B5EF4-FFF2-40B4-BE49-F238E27FC236}">
                <a16:creationId xmlns:a16="http://schemas.microsoft.com/office/drawing/2014/main" id="{37523D03-A02C-4C65-98CE-6957A251FD41}"/>
              </a:ext>
            </a:extLst>
          </p:cNvPr>
          <p:cNvPicPr>
            <a:picLocks noChangeAspect="1"/>
          </p:cNvPicPr>
          <p:nvPr/>
        </p:nvPicPr>
        <p:blipFill rotWithShape="1">
          <a:blip r:embed="rId7"/>
          <a:srcRect l="36613" t="13600" r="38188" b="22001"/>
          <a:stretch/>
        </p:blipFill>
        <p:spPr>
          <a:xfrm>
            <a:off x="79812" y="1145982"/>
            <a:ext cx="1626392" cy="2337938"/>
          </a:xfrm>
          <a:prstGeom prst="rect">
            <a:avLst/>
          </a:prstGeom>
        </p:spPr>
      </p:pic>
    </p:spTree>
    <p:extLst>
      <p:ext uri="{BB962C8B-B14F-4D97-AF65-F5344CB8AC3E}">
        <p14:creationId xmlns:p14="http://schemas.microsoft.com/office/powerpoint/2010/main" val="385470092"/>
      </p:ext>
    </p:extLst>
  </p:cSld>
  <p:clrMapOvr>
    <a:masterClrMapping/>
  </p:clrMapOvr>
</p:sld>
</file>

<file path=ppt/theme/theme1.xml><?xml version="1.0" encoding="utf-8"?>
<a:theme xmlns:a="http://schemas.openxmlformats.org/drawingml/2006/main" name="Egendefinert utforming">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Politets skrif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a:solidFill>
              <a:schemeClr val="tx1"/>
            </a:solidFill>
            <a:latin typeface="+mn-lt"/>
          </a:defRPr>
        </a:defPPr>
      </a:lstStyle>
    </a:txDef>
  </a:objectDefaults>
  <a:extraClrSchemeLst/>
  <a:extLst>
    <a:ext uri="{05A4C25C-085E-4340-85A3-A5531E510DB2}">
      <thm15:themeFamily xmlns:thm15="http://schemas.microsoft.com/office/thememl/2012/main" name="Mal_Nasj_presentasjon" id="{82045F7D-42E0-4160-8852-E07B9F15B508}" vid="{B848BA09-F565-4CFF-A06C-655DD109ADB5}"/>
    </a:ext>
  </a:extLst>
</a:theme>
</file>

<file path=ppt/theme/theme2.xml><?xml version="1.0" encoding="utf-8"?>
<a:theme xmlns:a="http://schemas.openxmlformats.org/drawingml/2006/main" name="Mal_Politidirektoratet_norsk">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Custom 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_Politidirektorate_norsk.potx" id="{0AC7F8DF-657F-47B2-AFDC-581053A04099}" vid="{DCA32CA7-E2CF-4EE4-84BF-0430522524D4}"/>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793030A6FD8C4FBBF9E181F71896FE" ma:contentTypeVersion="10" ma:contentTypeDescription="Create a new document." ma:contentTypeScope="" ma:versionID="7487b68bbe9775573437e00fd522d6eb">
  <xsd:schema xmlns:xsd="http://www.w3.org/2001/XMLSchema" xmlns:xs="http://www.w3.org/2001/XMLSchema" xmlns:p="http://schemas.microsoft.com/office/2006/metadata/properties" xmlns:ns2="6c825914-1ada-45ba-a517-3b922fc92b82" xmlns:ns3="3f785d27-503b-4dd3-ac91-804198cfdbb9" targetNamespace="http://schemas.microsoft.com/office/2006/metadata/properties" ma:root="true" ma:fieldsID="68e187aa22b8d03c1ab81d122460ba9e" ns2:_="" ns3:_="">
    <xsd:import namespace="6c825914-1ada-45ba-a517-3b922fc92b82"/>
    <xsd:import namespace="3f785d27-503b-4dd3-ac91-804198cfdb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25914-1ada-45ba-a517-3b922fc92b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785d27-503b-4dd3-ac91-804198cfdbb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4B4958-6B85-4DC1-882C-CC6BABD8787D}">
  <ds:schemaRefs>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purl.org/dc/elements/1.1/"/>
    <ds:schemaRef ds:uri="3f785d27-503b-4dd3-ac91-804198cfdbb9"/>
    <ds:schemaRef ds:uri="6c825914-1ada-45ba-a517-3b922fc92b82"/>
    <ds:schemaRef ds:uri="http://www.w3.org/XML/1998/namespace"/>
  </ds:schemaRefs>
</ds:datastoreItem>
</file>

<file path=customXml/itemProps2.xml><?xml version="1.0" encoding="utf-8"?>
<ds:datastoreItem xmlns:ds="http://schemas.openxmlformats.org/officeDocument/2006/customXml" ds:itemID="{74A47247-C54F-43B9-B5D1-47609ADF79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25914-1ada-45ba-a517-3b922fc92b82"/>
    <ds:schemaRef ds:uri="3f785d27-503b-4dd3-ac91-804198cfdb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1878F1-CD65-40B6-BD62-5FAF39C177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Mal_Nasj_presentasjon</Template>
  <TotalTime>0</TotalTime>
  <Words>2598</Words>
  <Application>Microsoft Office PowerPoint</Application>
  <PresentationFormat>Skjermfremvisning (16:9)</PresentationFormat>
  <Paragraphs>191</Paragraphs>
  <Slides>13</Slides>
  <Notes>11</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13</vt:i4>
      </vt:variant>
    </vt:vector>
  </HeadingPairs>
  <TitlesOfParts>
    <vt:vector size="21" baseType="lpstr">
      <vt:lpstr>Arial</vt:lpstr>
      <vt:lpstr>ArialUnicodeMS</vt:lpstr>
      <vt:lpstr>Cambria</vt:lpstr>
      <vt:lpstr>LucidaGrande</vt:lpstr>
      <vt:lpstr>Verdana</vt:lpstr>
      <vt:lpstr>Wingdings</vt:lpstr>
      <vt:lpstr>Egendefinert utforming</vt:lpstr>
      <vt:lpstr>Mal_Politidirektoratet_norsk</vt:lpstr>
      <vt:lpstr>Evalueringskonferansen 22.9.22</vt:lpstr>
      <vt:lpstr>PowerPoint-presentasjon</vt:lpstr>
      <vt:lpstr>PowerPoint-presentasjon</vt:lpstr>
      <vt:lpstr>Politiet – organisering og nøkkeltall </vt:lpstr>
      <vt:lpstr>Nærpolitireformen - viktige milepæler</vt:lpstr>
      <vt:lpstr>Strategiske utviklingsgrep i reformen</vt:lpstr>
      <vt:lpstr>PowerPoint-presentasjon</vt:lpstr>
      <vt:lpstr>PowerPoint-presentasjon</vt:lpstr>
      <vt:lpstr> Evalueringer er sentrale kunnskapsgrunnlag </vt:lpstr>
      <vt:lpstr> Krevende oppfølging av anbefalinger </vt:lpstr>
      <vt:lpstr>PowerPoint-presentasjon</vt:lpstr>
      <vt:lpstr>Hvordan sikre relevans og kvalitet i evalueringer? </vt:lpstr>
      <vt:lpstr>Takk for oppmerksomheten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Utkast ppt evalueringskonferansen 22.9.22</dc:title>
  <dc:creator>Linda Evebø</dc:creator>
  <cp:lastModifiedBy>Håkon Skulstad</cp:lastModifiedBy>
  <cp:revision>143</cp:revision>
  <cp:lastPrinted>2022-09-21T13:08:46Z</cp:lastPrinted>
  <dcterms:created xsi:type="dcterms:W3CDTF">2022-08-31T11:31:22Z</dcterms:created>
  <dcterms:modified xsi:type="dcterms:W3CDTF">2022-09-21T17:38:40Z</dcterms:modified>
</cp:coreProperties>
</file>