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532" r:id="rId5"/>
    <p:sldId id="357" r:id="rId6"/>
    <p:sldId id="344" r:id="rId7"/>
    <p:sldId id="355" r:id="rId8"/>
    <p:sldId id="310" r:id="rId9"/>
    <p:sldId id="309" r:id="rId10"/>
    <p:sldId id="356" r:id="rId11"/>
    <p:sldId id="531" r:id="rId12"/>
    <p:sldId id="366" r:id="rId13"/>
    <p:sldId id="316" r:id="rId14"/>
    <p:sldId id="424" r:id="rId15"/>
    <p:sldId id="530" r:id="rId16"/>
    <p:sldId id="533" r:id="rId17"/>
    <p:sldId id="522" r:id="rId18"/>
    <p:sldId id="523" r:id="rId19"/>
    <p:sldId id="524" r:id="rId20"/>
    <p:sldId id="525" r:id="rId21"/>
    <p:sldId id="534" r:id="rId22"/>
    <p:sldId id="535" r:id="rId23"/>
    <p:sldId id="536" r:id="rId24"/>
    <p:sldId id="346"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104152"/>
    <a:srgbClr val="0F0035"/>
    <a:srgbClr val="FFFFFF"/>
    <a:srgbClr val="EFF7FA"/>
    <a:srgbClr val="E1EDE9"/>
    <a:srgbClr val="0F013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E76BD-6E99-410D-B59E-DFFE5DB9A968}" v="149" dt="2022-09-22T14:32:58.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4" autoAdjust="0"/>
    <p:restoredTop sz="61810" autoAdjust="0"/>
  </p:normalViewPr>
  <p:slideViewPr>
    <p:cSldViewPr snapToGrid="0">
      <p:cViewPr varScale="1">
        <p:scale>
          <a:sx n="81" d="100"/>
          <a:sy n="81" d="100"/>
        </p:scale>
        <p:origin x="932" y="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øersen, Rune" userId="ee20ce55-4f8d-4632-a454-99769b26a2c7" providerId="ADAL" clId="{E65E76BD-6E99-410D-B59E-DFFE5DB9A968}"/>
    <pc:docChg chg="undo custSel addSld delSld modSld sldOrd">
      <pc:chgData name="Gløersen, Rune" userId="ee20ce55-4f8d-4632-a454-99769b26a2c7" providerId="ADAL" clId="{E65E76BD-6E99-410D-B59E-DFFE5DB9A968}" dt="2022-09-22T14:38:06.191" v="2277" actId="6549"/>
      <pc:docMkLst>
        <pc:docMk/>
      </pc:docMkLst>
      <pc:sldChg chg="del">
        <pc:chgData name="Gløersen, Rune" userId="ee20ce55-4f8d-4632-a454-99769b26a2c7" providerId="ADAL" clId="{E65E76BD-6E99-410D-B59E-DFFE5DB9A968}" dt="2022-09-22T13:54:32.447" v="985" actId="47"/>
        <pc:sldMkLst>
          <pc:docMk/>
          <pc:sldMk cId="3075635429" sldId="257"/>
        </pc:sldMkLst>
      </pc:sldChg>
      <pc:sldChg chg="addSp delSp modSp mod ord">
        <pc:chgData name="Gløersen, Rune" userId="ee20ce55-4f8d-4632-a454-99769b26a2c7" providerId="ADAL" clId="{E65E76BD-6E99-410D-B59E-DFFE5DB9A968}" dt="2022-09-22T13:44:57.434" v="619" actId="14100"/>
        <pc:sldMkLst>
          <pc:docMk/>
          <pc:sldMk cId="4122008135" sldId="309"/>
        </pc:sldMkLst>
        <pc:spChg chg="mod">
          <ac:chgData name="Gløersen, Rune" userId="ee20ce55-4f8d-4632-a454-99769b26a2c7" providerId="ADAL" clId="{E65E76BD-6E99-410D-B59E-DFFE5DB9A968}" dt="2022-09-22T13:26:30.287" v="467" actId="1076"/>
          <ac:spMkLst>
            <pc:docMk/>
            <pc:sldMk cId="4122008135" sldId="309"/>
            <ac:spMk id="2" creationId="{DD0FA234-15EB-41A0-B10D-7BEB3895DF60}"/>
          </ac:spMkLst>
        </pc:spChg>
        <pc:spChg chg="mod">
          <ac:chgData name="Gløersen, Rune" userId="ee20ce55-4f8d-4632-a454-99769b26a2c7" providerId="ADAL" clId="{E65E76BD-6E99-410D-B59E-DFFE5DB9A968}" dt="2022-09-22T13:26:30.287" v="467" actId="1076"/>
          <ac:spMkLst>
            <pc:docMk/>
            <pc:sldMk cId="4122008135" sldId="309"/>
            <ac:spMk id="3" creationId="{57387850-3958-451E-894C-7C1D0CE002B8}"/>
          </ac:spMkLst>
        </pc:spChg>
        <pc:spChg chg="mod">
          <ac:chgData name="Gløersen, Rune" userId="ee20ce55-4f8d-4632-a454-99769b26a2c7" providerId="ADAL" clId="{E65E76BD-6E99-410D-B59E-DFFE5DB9A968}" dt="2022-09-22T13:43:10.999" v="532" actId="1076"/>
          <ac:spMkLst>
            <pc:docMk/>
            <pc:sldMk cId="4122008135" sldId="309"/>
            <ac:spMk id="4" creationId="{7585F3D3-160F-4B47-8E29-A959828CF7C7}"/>
          </ac:spMkLst>
        </pc:spChg>
        <pc:spChg chg="mod">
          <ac:chgData name="Gløersen, Rune" userId="ee20ce55-4f8d-4632-a454-99769b26a2c7" providerId="ADAL" clId="{E65E76BD-6E99-410D-B59E-DFFE5DB9A968}" dt="2022-09-22T13:26:11.795" v="464" actId="1076"/>
          <ac:spMkLst>
            <pc:docMk/>
            <pc:sldMk cId="4122008135" sldId="309"/>
            <ac:spMk id="9" creationId="{5D232AAD-63F1-46E5-A5B3-E7BB40E6C838}"/>
          </ac:spMkLst>
        </pc:spChg>
        <pc:spChg chg="add mod">
          <ac:chgData name="Gløersen, Rune" userId="ee20ce55-4f8d-4632-a454-99769b26a2c7" providerId="ADAL" clId="{E65E76BD-6E99-410D-B59E-DFFE5DB9A968}" dt="2022-09-22T13:26:43.935" v="470"/>
          <ac:spMkLst>
            <pc:docMk/>
            <pc:sldMk cId="4122008135" sldId="309"/>
            <ac:spMk id="11" creationId="{59CAB760-614B-FC1A-14B1-518B6F7DAFAE}"/>
          </ac:spMkLst>
        </pc:spChg>
        <pc:spChg chg="mod">
          <ac:chgData name="Gløersen, Rune" userId="ee20ce55-4f8d-4632-a454-99769b26a2c7" providerId="ADAL" clId="{E65E76BD-6E99-410D-B59E-DFFE5DB9A968}" dt="2022-09-22T13:26:30.287" v="467" actId="1076"/>
          <ac:spMkLst>
            <pc:docMk/>
            <pc:sldMk cId="4122008135" sldId="309"/>
            <ac:spMk id="19" creationId="{210EB576-2D16-4FA8-B6C5-862C6C46612C}"/>
          </ac:spMkLst>
        </pc:spChg>
        <pc:spChg chg="mod">
          <ac:chgData name="Gløersen, Rune" userId="ee20ce55-4f8d-4632-a454-99769b26a2c7" providerId="ADAL" clId="{E65E76BD-6E99-410D-B59E-DFFE5DB9A968}" dt="2022-09-22T13:26:43.935" v="470"/>
          <ac:spMkLst>
            <pc:docMk/>
            <pc:sldMk cId="4122008135" sldId="309"/>
            <ac:spMk id="21" creationId="{7C3F49DB-A172-F709-D085-E3586C234537}"/>
          </ac:spMkLst>
        </pc:spChg>
        <pc:spChg chg="mod">
          <ac:chgData name="Gløersen, Rune" userId="ee20ce55-4f8d-4632-a454-99769b26a2c7" providerId="ADAL" clId="{E65E76BD-6E99-410D-B59E-DFFE5DB9A968}" dt="2022-09-22T13:26:36.749" v="468" actId="1076"/>
          <ac:spMkLst>
            <pc:docMk/>
            <pc:sldMk cId="4122008135" sldId="309"/>
            <ac:spMk id="23" creationId="{80473975-FEFE-4FF3-B703-971CFC74B469}"/>
          </ac:spMkLst>
        </pc:spChg>
        <pc:spChg chg="mod">
          <ac:chgData name="Gløersen, Rune" userId="ee20ce55-4f8d-4632-a454-99769b26a2c7" providerId="ADAL" clId="{E65E76BD-6E99-410D-B59E-DFFE5DB9A968}" dt="2022-09-22T13:26:36.749" v="468" actId="1076"/>
          <ac:spMkLst>
            <pc:docMk/>
            <pc:sldMk cId="4122008135" sldId="309"/>
            <ac:spMk id="24" creationId="{1CED087A-1754-4557-B1E7-EB1A9BA77E82}"/>
          </ac:spMkLst>
        </pc:spChg>
        <pc:spChg chg="mod">
          <ac:chgData name="Gløersen, Rune" userId="ee20ce55-4f8d-4632-a454-99769b26a2c7" providerId="ADAL" clId="{E65E76BD-6E99-410D-B59E-DFFE5DB9A968}" dt="2022-09-22T13:26:43.935" v="470"/>
          <ac:spMkLst>
            <pc:docMk/>
            <pc:sldMk cId="4122008135" sldId="309"/>
            <ac:spMk id="25" creationId="{3F8E285D-AFCC-90DA-A77F-7D917D672316}"/>
          </ac:spMkLst>
        </pc:spChg>
        <pc:spChg chg="mod">
          <ac:chgData name="Gløersen, Rune" userId="ee20ce55-4f8d-4632-a454-99769b26a2c7" providerId="ADAL" clId="{E65E76BD-6E99-410D-B59E-DFFE5DB9A968}" dt="2022-09-22T13:26:36.749" v="468" actId="1076"/>
          <ac:spMkLst>
            <pc:docMk/>
            <pc:sldMk cId="4122008135" sldId="309"/>
            <ac:spMk id="26" creationId="{39755918-8919-423D-BC49-8C3AEFBCA293}"/>
          </ac:spMkLst>
        </pc:spChg>
        <pc:spChg chg="mod">
          <ac:chgData name="Gløersen, Rune" userId="ee20ce55-4f8d-4632-a454-99769b26a2c7" providerId="ADAL" clId="{E65E76BD-6E99-410D-B59E-DFFE5DB9A968}" dt="2022-09-22T13:26:43.935" v="470"/>
          <ac:spMkLst>
            <pc:docMk/>
            <pc:sldMk cId="4122008135" sldId="309"/>
            <ac:spMk id="27" creationId="{EBE87AA0-51E6-FEBE-32D8-08F8F129A181}"/>
          </ac:spMkLst>
        </pc:spChg>
        <pc:spChg chg="add mod">
          <ac:chgData name="Gløersen, Rune" userId="ee20ce55-4f8d-4632-a454-99769b26a2c7" providerId="ADAL" clId="{E65E76BD-6E99-410D-B59E-DFFE5DB9A968}" dt="2022-09-22T13:26:43.935" v="470"/>
          <ac:spMkLst>
            <pc:docMk/>
            <pc:sldMk cId="4122008135" sldId="309"/>
            <ac:spMk id="29" creationId="{E3BA15B5-4A8A-4E64-4624-64A387228DE9}"/>
          </ac:spMkLst>
        </pc:spChg>
        <pc:spChg chg="add mod">
          <ac:chgData name="Gløersen, Rune" userId="ee20ce55-4f8d-4632-a454-99769b26a2c7" providerId="ADAL" clId="{E65E76BD-6E99-410D-B59E-DFFE5DB9A968}" dt="2022-09-22T13:44:50.904" v="618" actId="255"/>
          <ac:spMkLst>
            <pc:docMk/>
            <pc:sldMk cId="4122008135" sldId="309"/>
            <ac:spMk id="30" creationId="{FC7EAF12-5D5A-836C-BCE8-2589E8282247}"/>
          </ac:spMkLst>
        </pc:spChg>
        <pc:spChg chg="add del mod">
          <ac:chgData name="Gløersen, Rune" userId="ee20ce55-4f8d-4632-a454-99769b26a2c7" providerId="ADAL" clId="{E65E76BD-6E99-410D-B59E-DFFE5DB9A968}" dt="2022-09-22T13:44:14.518" v="612" actId="478"/>
          <ac:spMkLst>
            <pc:docMk/>
            <pc:sldMk cId="4122008135" sldId="309"/>
            <ac:spMk id="31" creationId="{0EDE333A-5C5A-08DA-2022-182CD50FDC6D}"/>
          </ac:spMkLst>
        </pc:spChg>
        <pc:spChg chg="add del">
          <ac:chgData name="Gløersen, Rune" userId="ee20ce55-4f8d-4632-a454-99769b26a2c7" providerId="ADAL" clId="{E65E76BD-6E99-410D-B59E-DFFE5DB9A968}" dt="2022-09-22T13:44:18.325" v="613" actId="478"/>
          <ac:spMkLst>
            <pc:docMk/>
            <pc:sldMk cId="4122008135" sldId="309"/>
            <ac:spMk id="32" creationId="{4DD517BC-7C0A-0EE9-B2DE-FD8081AB2ED0}"/>
          </ac:spMkLst>
        </pc:spChg>
        <pc:spChg chg="add mod ord">
          <ac:chgData name="Gløersen, Rune" userId="ee20ce55-4f8d-4632-a454-99769b26a2c7" providerId="ADAL" clId="{E65E76BD-6E99-410D-B59E-DFFE5DB9A968}" dt="2022-09-22T13:44:57.434" v="619" actId="14100"/>
          <ac:spMkLst>
            <pc:docMk/>
            <pc:sldMk cId="4122008135" sldId="309"/>
            <ac:spMk id="33" creationId="{EDB6E0C2-2D5E-FCA9-FA07-8A9836093134}"/>
          </ac:spMkLst>
        </pc:spChg>
        <pc:grpChg chg="add mod">
          <ac:chgData name="Gløersen, Rune" userId="ee20ce55-4f8d-4632-a454-99769b26a2c7" providerId="ADAL" clId="{E65E76BD-6E99-410D-B59E-DFFE5DB9A968}" dt="2022-09-22T13:26:43.935" v="470"/>
          <ac:grpSpMkLst>
            <pc:docMk/>
            <pc:sldMk cId="4122008135" sldId="309"/>
            <ac:grpSpMk id="13" creationId="{E2B84F53-B438-B969-42E9-D4694510A5E4}"/>
          </ac:grpSpMkLst>
        </pc:grpChg>
        <pc:grpChg chg="mod">
          <ac:chgData name="Gløersen, Rune" userId="ee20ce55-4f8d-4632-a454-99769b26a2c7" providerId="ADAL" clId="{E65E76BD-6E99-410D-B59E-DFFE5DB9A968}" dt="2022-09-22T13:26:30.287" v="467" actId="1076"/>
          <ac:grpSpMkLst>
            <pc:docMk/>
            <pc:sldMk cId="4122008135" sldId="309"/>
            <ac:grpSpMk id="18" creationId="{51A50F54-C411-46DE-B4B5-69C0B91D185D}"/>
          </ac:grpSpMkLst>
        </pc:grpChg>
        <pc:grpChg chg="mod">
          <ac:chgData name="Gløersen, Rune" userId="ee20ce55-4f8d-4632-a454-99769b26a2c7" providerId="ADAL" clId="{E65E76BD-6E99-410D-B59E-DFFE5DB9A968}" dt="2022-09-22T13:26:30.287" v="467" actId="1076"/>
          <ac:grpSpMkLst>
            <pc:docMk/>
            <pc:sldMk cId="4122008135" sldId="309"/>
            <ac:grpSpMk id="22" creationId="{CFDF74CA-BB58-4CE5-9793-DBFE505FDEA6}"/>
          </ac:grpSpMkLst>
        </pc:grpChg>
        <pc:picChg chg="mod">
          <ac:chgData name="Gløersen, Rune" userId="ee20ce55-4f8d-4632-a454-99769b26a2c7" providerId="ADAL" clId="{E65E76BD-6E99-410D-B59E-DFFE5DB9A968}" dt="2022-09-22T13:26:14.665" v="465" actId="1076"/>
          <ac:picMkLst>
            <pc:docMk/>
            <pc:sldMk cId="4122008135" sldId="309"/>
            <ac:picMk id="10" creationId="{7E0DA639-15EE-419A-8C35-FC1908FA2E01}"/>
          </ac:picMkLst>
        </pc:picChg>
        <pc:picChg chg="add mod">
          <ac:chgData name="Gløersen, Rune" userId="ee20ce55-4f8d-4632-a454-99769b26a2c7" providerId="ADAL" clId="{E65E76BD-6E99-410D-B59E-DFFE5DB9A968}" dt="2022-09-22T13:26:43.935" v="470"/>
          <ac:picMkLst>
            <pc:docMk/>
            <pc:sldMk cId="4122008135" sldId="309"/>
            <ac:picMk id="12" creationId="{622DB144-BEF2-A84C-34E6-B6FAA62D2785}"/>
          </ac:picMkLst>
        </pc:picChg>
        <pc:picChg chg="mod">
          <ac:chgData name="Gløersen, Rune" userId="ee20ce55-4f8d-4632-a454-99769b26a2c7" providerId="ADAL" clId="{E65E76BD-6E99-410D-B59E-DFFE5DB9A968}" dt="2022-09-22T13:26:17.208" v="466" actId="1076"/>
          <ac:picMkLst>
            <pc:docMk/>
            <pc:sldMk cId="4122008135" sldId="309"/>
            <ac:picMk id="15" creationId="{5942DD55-C78F-4490-B7E8-24B039002ABB}"/>
          </ac:picMkLst>
        </pc:picChg>
        <pc:picChg chg="mod">
          <ac:chgData name="Gløersen, Rune" userId="ee20ce55-4f8d-4632-a454-99769b26a2c7" providerId="ADAL" clId="{E65E76BD-6E99-410D-B59E-DFFE5DB9A968}" dt="2022-09-22T13:26:30.287" v="467" actId="1076"/>
          <ac:picMkLst>
            <pc:docMk/>
            <pc:sldMk cId="4122008135" sldId="309"/>
            <ac:picMk id="20" creationId="{D15DDDFA-ADD3-4BE2-8555-A1DAA32A25ED}"/>
          </ac:picMkLst>
        </pc:picChg>
        <pc:picChg chg="add mod">
          <ac:chgData name="Gløersen, Rune" userId="ee20ce55-4f8d-4632-a454-99769b26a2c7" providerId="ADAL" clId="{E65E76BD-6E99-410D-B59E-DFFE5DB9A968}" dt="2022-09-22T13:26:43.935" v="470"/>
          <ac:picMkLst>
            <pc:docMk/>
            <pc:sldMk cId="4122008135" sldId="309"/>
            <ac:picMk id="28" creationId="{A7698DB7-B2B3-15B6-CADA-5C4A7CD2C4D5}"/>
          </ac:picMkLst>
        </pc:picChg>
      </pc:sldChg>
      <pc:sldChg chg="addSp modSp mod ord">
        <pc:chgData name="Gløersen, Rune" userId="ee20ce55-4f8d-4632-a454-99769b26a2c7" providerId="ADAL" clId="{E65E76BD-6E99-410D-B59E-DFFE5DB9A968}" dt="2022-09-22T13:25:54.133" v="463"/>
        <pc:sldMkLst>
          <pc:docMk/>
          <pc:sldMk cId="1083339754" sldId="310"/>
        </pc:sldMkLst>
        <pc:spChg chg="add mod">
          <ac:chgData name="Gløersen, Rune" userId="ee20ce55-4f8d-4632-a454-99769b26a2c7" providerId="ADAL" clId="{E65E76BD-6E99-410D-B59E-DFFE5DB9A968}" dt="2022-09-22T13:25:54.133" v="463"/>
          <ac:spMkLst>
            <pc:docMk/>
            <pc:sldMk cId="1083339754" sldId="310"/>
            <ac:spMk id="2" creationId="{188AF99D-FA3F-F8BC-4C44-7814F3608950}"/>
          </ac:spMkLst>
        </pc:spChg>
        <pc:spChg chg="mod">
          <ac:chgData name="Gløersen, Rune" userId="ee20ce55-4f8d-4632-a454-99769b26a2c7" providerId="ADAL" clId="{E65E76BD-6E99-410D-B59E-DFFE5DB9A968}" dt="2022-09-22T13:25:40.974" v="460" actId="1076"/>
          <ac:spMkLst>
            <pc:docMk/>
            <pc:sldMk cId="1083339754" sldId="310"/>
            <ac:spMk id="4" creationId="{2C4E69EA-45ED-4BF6-B27F-BF30D3CD7316}"/>
          </ac:spMkLst>
        </pc:spChg>
        <pc:spChg chg="mod">
          <ac:chgData name="Gløersen, Rune" userId="ee20ce55-4f8d-4632-a454-99769b26a2c7" providerId="ADAL" clId="{E65E76BD-6E99-410D-B59E-DFFE5DB9A968}" dt="2022-09-22T13:25:40.974" v="460" actId="1076"/>
          <ac:spMkLst>
            <pc:docMk/>
            <pc:sldMk cId="1083339754" sldId="310"/>
            <ac:spMk id="8" creationId="{C59049F2-6EC6-4598-BE77-87A6B81FB279}"/>
          </ac:spMkLst>
        </pc:spChg>
        <pc:spChg chg="mod">
          <ac:chgData name="Gløersen, Rune" userId="ee20ce55-4f8d-4632-a454-99769b26a2c7" providerId="ADAL" clId="{E65E76BD-6E99-410D-B59E-DFFE5DB9A968}" dt="2022-09-22T13:25:40.974" v="460" actId="1076"/>
          <ac:spMkLst>
            <pc:docMk/>
            <pc:sldMk cId="1083339754" sldId="310"/>
            <ac:spMk id="9" creationId="{E717CA87-15A7-42C1-A9E6-C07B883F3E56}"/>
          </ac:spMkLst>
        </pc:spChg>
        <pc:spChg chg="mod">
          <ac:chgData name="Gløersen, Rune" userId="ee20ce55-4f8d-4632-a454-99769b26a2c7" providerId="ADAL" clId="{E65E76BD-6E99-410D-B59E-DFFE5DB9A968}" dt="2022-09-22T13:25:40.974" v="460" actId="1076"/>
          <ac:spMkLst>
            <pc:docMk/>
            <pc:sldMk cId="1083339754" sldId="310"/>
            <ac:spMk id="10" creationId="{C121F9C7-7B4B-4B85-B646-C6394A0869FB}"/>
          </ac:spMkLst>
        </pc:spChg>
        <pc:spChg chg="mod">
          <ac:chgData name="Gløersen, Rune" userId="ee20ce55-4f8d-4632-a454-99769b26a2c7" providerId="ADAL" clId="{E65E76BD-6E99-410D-B59E-DFFE5DB9A968}" dt="2022-09-22T13:25:40.974" v="460" actId="1076"/>
          <ac:spMkLst>
            <pc:docMk/>
            <pc:sldMk cId="1083339754" sldId="310"/>
            <ac:spMk id="11" creationId="{E7418DCE-8D91-4D12-B74E-CF38E9B9AF25}"/>
          </ac:spMkLst>
        </pc:spChg>
        <pc:spChg chg="mod">
          <ac:chgData name="Gløersen, Rune" userId="ee20ce55-4f8d-4632-a454-99769b26a2c7" providerId="ADAL" clId="{E65E76BD-6E99-410D-B59E-DFFE5DB9A968}" dt="2022-09-22T13:25:40.974" v="460" actId="1076"/>
          <ac:spMkLst>
            <pc:docMk/>
            <pc:sldMk cId="1083339754" sldId="310"/>
            <ac:spMk id="12" creationId="{91784183-CA33-4556-AFF3-80A12AFA4D67}"/>
          </ac:spMkLst>
        </pc:spChg>
        <pc:spChg chg="mod">
          <ac:chgData name="Gløersen, Rune" userId="ee20ce55-4f8d-4632-a454-99769b26a2c7" providerId="ADAL" clId="{E65E76BD-6E99-410D-B59E-DFFE5DB9A968}" dt="2022-09-22T13:25:40.974" v="460" actId="1076"/>
          <ac:spMkLst>
            <pc:docMk/>
            <pc:sldMk cId="1083339754" sldId="310"/>
            <ac:spMk id="13" creationId="{A3E755CE-50FE-4314-89D4-A40368D59EEB}"/>
          </ac:spMkLst>
        </pc:spChg>
        <pc:spChg chg="mod">
          <ac:chgData name="Gløersen, Rune" userId="ee20ce55-4f8d-4632-a454-99769b26a2c7" providerId="ADAL" clId="{E65E76BD-6E99-410D-B59E-DFFE5DB9A968}" dt="2022-09-22T13:25:40.974" v="460" actId="1076"/>
          <ac:spMkLst>
            <pc:docMk/>
            <pc:sldMk cId="1083339754" sldId="310"/>
            <ac:spMk id="14" creationId="{92225EF3-F5A2-47E9-A6FD-DFA16D03F1D1}"/>
          </ac:spMkLst>
        </pc:spChg>
        <pc:spChg chg="mod">
          <ac:chgData name="Gløersen, Rune" userId="ee20ce55-4f8d-4632-a454-99769b26a2c7" providerId="ADAL" clId="{E65E76BD-6E99-410D-B59E-DFFE5DB9A968}" dt="2022-09-22T13:25:40.974" v="460" actId="1076"/>
          <ac:spMkLst>
            <pc:docMk/>
            <pc:sldMk cId="1083339754" sldId="310"/>
            <ac:spMk id="18" creationId="{F3BBBB94-A672-4254-916B-DD36FDBA1D4A}"/>
          </ac:spMkLst>
        </pc:spChg>
        <pc:spChg chg="mod">
          <ac:chgData name="Gløersen, Rune" userId="ee20ce55-4f8d-4632-a454-99769b26a2c7" providerId="ADAL" clId="{E65E76BD-6E99-410D-B59E-DFFE5DB9A968}" dt="2022-09-22T13:25:40.974" v="460" actId="1076"/>
          <ac:spMkLst>
            <pc:docMk/>
            <pc:sldMk cId="1083339754" sldId="310"/>
            <ac:spMk id="20" creationId="{F497D498-3E93-4CA5-A56E-3D2EFCFFD564}"/>
          </ac:spMkLst>
        </pc:spChg>
        <pc:spChg chg="mod">
          <ac:chgData name="Gløersen, Rune" userId="ee20ce55-4f8d-4632-a454-99769b26a2c7" providerId="ADAL" clId="{E65E76BD-6E99-410D-B59E-DFFE5DB9A968}" dt="2022-09-22T13:25:47.601" v="462" actId="1076"/>
          <ac:spMkLst>
            <pc:docMk/>
            <pc:sldMk cId="1083339754" sldId="310"/>
            <ac:spMk id="23" creationId="{632AF7AE-6CB2-4D71-A150-12D3986B2CD0}"/>
          </ac:spMkLst>
        </pc:spChg>
        <pc:spChg chg="mod">
          <ac:chgData name="Gløersen, Rune" userId="ee20ce55-4f8d-4632-a454-99769b26a2c7" providerId="ADAL" clId="{E65E76BD-6E99-410D-B59E-DFFE5DB9A968}" dt="2022-09-22T13:25:40.974" v="460" actId="1076"/>
          <ac:spMkLst>
            <pc:docMk/>
            <pc:sldMk cId="1083339754" sldId="310"/>
            <ac:spMk id="24" creationId="{73AC6D4D-3E3B-4BAB-9FE8-88D17E16C075}"/>
          </ac:spMkLst>
        </pc:spChg>
        <pc:spChg chg="mod">
          <ac:chgData name="Gløersen, Rune" userId="ee20ce55-4f8d-4632-a454-99769b26a2c7" providerId="ADAL" clId="{E65E76BD-6E99-410D-B59E-DFFE5DB9A968}" dt="2022-09-22T13:25:54.133" v="463"/>
          <ac:spMkLst>
            <pc:docMk/>
            <pc:sldMk cId="1083339754" sldId="310"/>
            <ac:spMk id="25" creationId="{670EF672-8898-5810-9673-152181AE4C60}"/>
          </ac:spMkLst>
        </pc:spChg>
        <pc:spChg chg="mod">
          <ac:chgData name="Gløersen, Rune" userId="ee20ce55-4f8d-4632-a454-99769b26a2c7" providerId="ADAL" clId="{E65E76BD-6E99-410D-B59E-DFFE5DB9A968}" dt="2022-09-22T13:25:54.133" v="463"/>
          <ac:spMkLst>
            <pc:docMk/>
            <pc:sldMk cId="1083339754" sldId="310"/>
            <ac:spMk id="26" creationId="{20890DD2-057C-31B3-74DB-E141BE7915D3}"/>
          </ac:spMkLst>
        </pc:spChg>
        <pc:spChg chg="mod">
          <ac:chgData name="Gløersen, Rune" userId="ee20ce55-4f8d-4632-a454-99769b26a2c7" providerId="ADAL" clId="{E65E76BD-6E99-410D-B59E-DFFE5DB9A968}" dt="2022-09-22T13:25:54.133" v="463"/>
          <ac:spMkLst>
            <pc:docMk/>
            <pc:sldMk cId="1083339754" sldId="310"/>
            <ac:spMk id="27" creationId="{FF49ABEE-EB5E-7CEE-CA7E-062EA46C4D0E}"/>
          </ac:spMkLst>
        </pc:spChg>
        <pc:spChg chg="add mod">
          <ac:chgData name="Gløersen, Rune" userId="ee20ce55-4f8d-4632-a454-99769b26a2c7" providerId="ADAL" clId="{E65E76BD-6E99-410D-B59E-DFFE5DB9A968}" dt="2022-09-22T13:25:54.133" v="463"/>
          <ac:spMkLst>
            <pc:docMk/>
            <pc:sldMk cId="1083339754" sldId="310"/>
            <ac:spMk id="29" creationId="{BBDBB432-89ED-3C0E-F398-F67640873163}"/>
          </ac:spMkLst>
        </pc:spChg>
        <pc:grpChg chg="mod">
          <ac:chgData name="Gløersen, Rune" userId="ee20ce55-4f8d-4632-a454-99769b26a2c7" providerId="ADAL" clId="{E65E76BD-6E99-410D-B59E-DFFE5DB9A968}" dt="2022-09-22T13:25:40.974" v="460" actId="1076"/>
          <ac:grpSpMkLst>
            <pc:docMk/>
            <pc:sldMk cId="1083339754" sldId="310"/>
            <ac:grpSpMk id="5" creationId="{946E4FDE-658A-4C2B-A146-78100CC496F1}"/>
          </ac:grpSpMkLst>
        </pc:grpChg>
        <pc:grpChg chg="mod">
          <ac:chgData name="Gløersen, Rune" userId="ee20ce55-4f8d-4632-a454-99769b26a2c7" providerId="ADAL" clId="{E65E76BD-6E99-410D-B59E-DFFE5DB9A968}" dt="2022-09-22T13:25:40.974" v="460" actId="1076"/>
          <ac:grpSpMkLst>
            <pc:docMk/>
            <pc:sldMk cId="1083339754" sldId="310"/>
            <ac:grpSpMk id="6" creationId="{EBE0AE0E-33E3-4B60-A536-2C8832B0027F}"/>
          </ac:grpSpMkLst>
        </pc:grpChg>
        <pc:grpChg chg="mod">
          <ac:chgData name="Gløersen, Rune" userId="ee20ce55-4f8d-4632-a454-99769b26a2c7" providerId="ADAL" clId="{E65E76BD-6E99-410D-B59E-DFFE5DB9A968}" dt="2022-09-22T13:25:40.974" v="460" actId="1076"/>
          <ac:grpSpMkLst>
            <pc:docMk/>
            <pc:sldMk cId="1083339754" sldId="310"/>
            <ac:grpSpMk id="7" creationId="{876C37FE-DEF5-4060-88F9-251198F3E0CF}"/>
          </ac:grpSpMkLst>
        </pc:grpChg>
        <pc:grpChg chg="mod">
          <ac:chgData name="Gløersen, Rune" userId="ee20ce55-4f8d-4632-a454-99769b26a2c7" providerId="ADAL" clId="{E65E76BD-6E99-410D-B59E-DFFE5DB9A968}" dt="2022-09-22T13:25:44.546" v="461" actId="1076"/>
          <ac:grpSpMkLst>
            <pc:docMk/>
            <pc:sldMk cId="1083339754" sldId="310"/>
            <ac:grpSpMk id="15" creationId="{AD58E64B-3301-4287-B22E-C34BEDFFA22A}"/>
          </ac:grpSpMkLst>
        </pc:grpChg>
        <pc:grpChg chg="add mod">
          <ac:chgData name="Gløersen, Rune" userId="ee20ce55-4f8d-4632-a454-99769b26a2c7" providerId="ADAL" clId="{E65E76BD-6E99-410D-B59E-DFFE5DB9A968}" dt="2022-09-22T13:25:54.133" v="463"/>
          <ac:grpSpMkLst>
            <pc:docMk/>
            <pc:sldMk cId="1083339754" sldId="310"/>
            <ac:grpSpMk id="19" creationId="{A7C1E85F-00B3-17D0-96EC-08B5BF2D9724}"/>
          </ac:grpSpMkLst>
        </pc:grpChg>
        <pc:picChg chg="add mod">
          <ac:chgData name="Gløersen, Rune" userId="ee20ce55-4f8d-4632-a454-99769b26a2c7" providerId="ADAL" clId="{E65E76BD-6E99-410D-B59E-DFFE5DB9A968}" dt="2022-09-22T13:25:54.133" v="463"/>
          <ac:picMkLst>
            <pc:docMk/>
            <pc:sldMk cId="1083339754" sldId="310"/>
            <ac:picMk id="3" creationId="{D9D5935C-EF81-CF2B-ABE6-9C7C11EEF789}"/>
          </ac:picMkLst>
        </pc:picChg>
        <pc:picChg chg="mod">
          <ac:chgData name="Gløersen, Rune" userId="ee20ce55-4f8d-4632-a454-99769b26a2c7" providerId="ADAL" clId="{E65E76BD-6E99-410D-B59E-DFFE5DB9A968}" dt="2022-09-22T13:25:44.546" v="461" actId="1076"/>
          <ac:picMkLst>
            <pc:docMk/>
            <pc:sldMk cId="1083339754" sldId="310"/>
            <ac:picMk id="16" creationId="{C06314B4-71C7-4D97-81BC-FFDA56A53137}"/>
          </ac:picMkLst>
        </pc:picChg>
        <pc:picChg chg="mod">
          <ac:chgData name="Gløersen, Rune" userId="ee20ce55-4f8d-4632-a454-99769b26a2c7" providerId="ADAL" clId="{E65E76BD-6E99-410D-B59E-DFFE5DB9A968}" dt="2022-09-22T13:25:44.546" v="461" actId="1076"/>
          <ac:picMkLst>
            <pc:docMk/>
            <pc:sldMk cId="1083339754" sldId="310"/>
            <ac:picMk id="17" creationId="{DAF0A474-50F6-45F7-808B-6857C7BB8499}"/>
          </ac:picMkLst>
        </pc:picChg>
        <pc:picChg chg="mod">
          <ac:chgData name="Gløersen, Rune" userId="ee20ce55-4f8d-4632-a454-99769b26a2c7" providerId="ADAL" clId="{E65E76BD-6E99-410D-B59E-DFFE5DB9A968}" dt="2022-09-22T13:25:40.974" v="460" actId="1076"/>
          <ac:picMkLst>
            <pc:docMk/>
            <pc:sldMk cId="1083339754" sldId="310"/>
            <ac:picMk id="21" creationId="{8A70670E-D7C9-4988-A40A-518FFE984AFB}"/>
          </ac:picMkLst>
        </pc:picChg>
        <pc:picChg chg="add mod">
          <ac:chgData name="Gløersen, Rune" userId="ee20ce55-4f8d-4632-a454-99769b26a2c7" providerId="ADAL" clId="{E65E76BD-6E99-410D-B59E-DFFE5DB9A968}" dt="2022-09-22T13:25:54.133" v="463"/>
          <ac:picMkLst>
            <pc:docMk/>
            <pc:sldMk cId="1083339754" sldId="310"/>
            <ac:picMk id="28" creationId="{50124889-2445-1F6B-934A-8499A81CBC17}"/>
          </ac:picMkLst>
        </pc:picChg>
      </pc:sldChg>
      <pc:sldChg chg="del">
        <pc:chgData name="Gløersen, Rune" userId="ee20ce55-4f8d-4632-a454-99769b26a2c7" providerId="ADAL" clId="{E65E76BD-6E99-410D-B59E-DFFE5DB9A968}" dt="2022-09-22T06:59:58.121" v="65" actId="47"/>
        <pc:sldMkLst>
          <pc:docMk/>
          <pc:sldMk cId="161083217" sldId="320"/>
        </pc:sldMkLst>
      </pc:sldChg>
      <pc:sldChg chg="modSp del mod">
        <pc:chgData name="Gløersen, Rune" userId="ee20ce55-4f8d-4632-a454-99769b26a2c7" providerId="ADAL" clId="{E65E76BD-6E99-410D-B59E-DFFE5DB9A968}" dt="2022-09-22T07:06:51.163" v="368" actId="47"/>
        <pc:sldMkLst>
          <pc:docMk/>
          <pc:sldMk cId="2956848426" sldId="340"/>
        </pc:sldMkLst>
        <pc:spChg chg="mod">
          <ac:chgData name="Gløersen, Rune" userId="ee20ce55-4f8d-4632-a454-99769b26a2c7" providerId="ADAL" clId="{E65E76BD-6E99-410D-B59E-DFFE5DB9A968}" dt="2022-09-22T06:58:24.137" v="58" actId="1076"/>
          <ac:spMkLst>
            <pc:docMk/>
            <pc:sldMk cId="2956848426" sldId="340"/>
            <ac:spMk id="5" creationId="{CEEB8618-6D5A-4234-924E-7E8044EBC744}"/>
          </ac:spMkLst>
        </pc:spChg>
      </pc:sldChg>
      <pc:sldChg chg="modSp mod modNotesTx">
        <pc:chgData name="Gløersen, Rune" userId="ee20ce55-4f8d-4632-a454-99769b26a2c7" providerId="ADAL" clId="{E65E76BD-6E99-410D-B59E-DFFE5DB9A968}" dt="2022-09-22T14:31:35.238" v="2181" actId="6549"/>
        <pc:sldMkLst>
          <pc:docMk/>
          <pc:sldMk cId="3494855941" sldId="344"/>
        </pc:sldMkLst>
        <pc:spChg chg="mod">
          <ac:chgData name="Gløersen, Rune" userId="ee20ce55-4f8d-4632-a454-99769b26a2c7" providerId="ADAL" clId="{E65E76BD-6E99-410D-B59E-DFFE5DB9A968}" dt="2022-09-22T14:31:28.311" v="2180" actId="6549"/>
          <ac:spMkLst>
            <pc:docMk/>
            <pc:sldMk cId="3494855941" sldId="344"/>
            <ac:spMk id="5" creationId="{CEEB8618-6D5A-4234-924E-7E8044EBC744}"/>
          </ac:spMkLst>
        </pc:spChg>
      </pc:sldChg>
      <pc:sldChg chg="modSp del mod modNotesTx">
        <pc:chgData name="Gløersen, Rune" userId="ee20ce55-4f8d-4632-a454-99769b26a2c7" providerId="ADAL" clId="{E65E76BD-6E99-410D-B59E-DFFE5DB9A968}" dt="2022-09-22T13:55:36.984" v="988" actId="47"/>
        <pc:sldMkLst>
          <pc:docMk/>
          <pc:sldMk cId="3101111419" sldId="347"/>
        </pc:sldMkLst>
        <pc:spChg chg="mod">
          <ac:chgData name="Gløersen, Rune" userId="ee20ce55-4f8d-4632-a454-99769b26a2c7" providerId="ADAL" clId="{E65E76BD-6E99-410D-B59E-DFFE5DB9A968}" dt="2022-09-22T13:55:32.181" v="987" actId="1076"/>
          <ac:spMkLst>
            <pc:docMk/>
            <pc:sldMk cId="3101111419" sldId="347"/>
            <ac:spMk id="5" creationId="{CEEB8618-6D5A-4234-924E-7E8044EBC744}"/>
          </ac:spMkLst>
        </pc:spChg>
      </pc:sldChg>
      <pc:sldChg chg="modSp mod modAnim modNotesTx">
        <pc:chgData name="Gløersen, Rune" userId="ee20ce55-4f8d-4632-a454-99769b26a2c7" providerId="ADAL" clId="{E65E76BD-6E99-410D-B59E-DFFE5DB9A968}" dt="2022-09-22T14:32:58.618" v="2183"/>
        <pc:sldMkLst>
          <pc:docMk/>
          <pc:sldMk cId="2197116104" sldId="355"/>
        </pc:sldMkLst>
        <pc:spChg chg="mod">
          <ac:chgData name="Gløersen, Rune" userId="ee20ce55-4f8d-4632-a454-99769b26a2c7" providerId="ADAL" clId="{E65E76BD-6E99-410D-B59E-DFFE5DB9A968}" dt="2022-09-22T07:07:24.128" v="436" actId="20577"/>
          <ac:spMkLst>
            <pc:docMk/>
            <pc:sldMk cId="2197116104" sldId="355"/>
            <ac:spMk id="5" creationId="{CEEB8618-6D5A-4234-924E-7E8044EBC744}"/>
          </ac:spMkLst>
        </pc:spChg>
      </pc:sldChg>
      <pc:sldChg chg="addSp delSp modSp add mod">
        <pc:chgData name="Gløersen, Rune" userId="ee20ce55-4f8d-4632-a454-99769b26a2c7" providerId="ADAL" clId="{E65E76BD-6E99-410D-B59E-DFFE5DB9A968}" dt="2022-09-22T13:42:13.715" v="531" actId="6549"/>
        <pc:sldMkLst>
          <pc:docMk/>
          <pc:sldMk cId="3914060865" sldId="356"/>
        </pc:sldMkLst>
        <pc:spChg chg="mod">
          <ac:chgData name="Gløersen, Rune" userId="ee20ce55-4f8d-4632-a454-99769b26a2c7" providerId="ADAL" clId="{E65E76BD-6E99-410D-B59E-DFFE5DB9A968}" dt="2022-09-22T13:40:18.124" v="500" actId="1076"/>
          <ac:spMkLst>
            <pc:docMk/>
            <pc:sldMk cId="3914060865" sldId="356"/>
            <ac:spMk id="3" creationId="{00000000-0000-0000-0000-000000000000}"/>
          </ac:spMkLst>
        </pc:spChg>
        <pc:spChg chg="add del mod">
          <ac:chgData name="Gløersen, Rune" userId="ee20ce55-4f8d-4632-a454-99769b26a2c7" providerId="ADAL" clId="{E65E76BD-6E99-410D-B59E-DFFE5DB9A968}" dt="2022-09-22T13:39:54.747" v="497"/>
          <ac:spMkLst>
            <pc:docMk/>
            <pc:sldMk cId="3914060865" sldId="356"/>
            <ac:spMk id="4" creationId="{EB0A5E03-25AA-19EF-91E3-16927E57E70E}"/>
          </ac:spMkLst>
        </pc:spChg>
        <pc:spChg chg="add mod">
          <ac:chgData name="Gløersen, Rune" userId="ee20ce55-4f8d-4632-a454-99769b26a2c7" providerId="ADAL" clId="{E65E76BD-6E99-410D-B59E-DFFE5DB9A968}" dt="2022-09-22T13:40:05.815" v="498"/>
          <ac:spMkLst>
            <pc:docMk/>
            <pc:sldMk cId="3914060865" sldId="356"/>
            <ac:spMk id="6" creationId="{EAD2A891-2FF4-CB31-DD09-B7B7ACDA9231}"/>
          </ac:spMkLst>
        </pc:spChg>
        <pc:spChg chg="mod">
          <ac:chgData name="Gløersen, Rune" userId="ee20ce55-4f8d-4632-a454-99769b26a2c7" providerId="ADAL" clId="{E65E76BD-6E99-410D-B59E-DFFE5DB9A968}" dt="2022-09-22T13:42:13.715" v="531" actId="6549"/>
          <ac:spMkLst>
            <pc:docMk/>
            <pc:sldMk cId="3914060865" sldId="356"/>
            <ac:spMk id="13" creationId="{00000000-0000-0000-0000-000000000000}"/>
          </ac:spMkLst>
        </pc:spChg>
        <pc:spChg chg="mod">
          <ac:chgData name="Gløersen, Rune" userId="ee20ce55-4f8d-4632-a454-99769b26a2c7" providerId="ADAL" clId="{E65E76BD-6E99-410D-B59E-DFFE5DB9A968}" dt="2022-09-22T13:42:05.046" v="529" actId="6549"/>
          <ac:spMkLst>
            <pc:docMk/>
            <pc:sldMk cId="3914060865" sldId="356"/>
            <ac:spMk id="16" creationId="{00000000-0000-0000-0000-000000000000}"/>
          </ac:spMkLst>
        </pc:spChg>
        <pc:spChg chg="mod">
          <ac:chgData name="Gløersen, Rune" userId="ee20ce55-4f8d-4632-a454-99769b26a2c7" providerId="ADAL" clId="{E65E76BD-6E99-410D-B59E-DFFE5DB9A968}" dt="2022-09-22T13:40:05.815" v="498"/>
          <ac:spMkLst>
            <pc:docMk/>
            <pc:sldMk cId="3914060865" sldId="356"/>
            <ac:spMk id="18" creationId="{A3CCD9A7-99B3-B34B-04D5-794914F4F075}"/>
          </ac:spMkLst>
        </pc:spChg>
        <pc:spChg chg="mod">
          <ac:chgData name="Gløersen, Rune" userId="ee20ce55-4f8d-4632-a454-99769b26a2c7" providerId="ADAL" clId="{E65E76BD-6E99-410D-B59E-DFFE5DB9A968}" dt="2022-09-22T13:40:05.815" v="498"/>
          <ac:spMkLst>
            <pc:docMk/>
            <pc:sldMk cId="3914060865" sldId="356"/>
            <ac:spMk id="19" creationId="{8870EA84-27BF-3635-C134-5AF9F0F9E4DD}"/>
          </ac:spMkLst>
        </pc:spChg>
        <pc:spChg chg="mod">
          <ac:chgData name="Gløersen, Rune" userId="ee20ce55-4f8d-4632-a454-99769b26a2c7" providerId="ADAL" clId="{E65E76BD-6E99-410D-B59E-DFFE5DB9A968}" dt="2022-09-22T13:40:05.815" v="498"/>
          <ac:spMkLst>
            <pc:docMk/>
            <pc:sldMk cId="3914060865" sldId="356"/>
            <ac:spMk id="20" creationId="{9CE79136-9BC7-E1D1-BB1F-B68324195C4A}"/>
          </ac:spMkLst>
        </pc:spChg>
        <pc:spChg chg="add mod">
          <ac:chgData name="Gløersen, Rune" userId="ee20ce55-4f8d-4632-a454-99769b26a2c7" providerId="ADAL" clId="{E65E76BD-6E99-410D-B59E-DFFE5DB9A968}" dt="2022-09-22T13:40:05.815" v="498"/>
          <ac:spMkLst>
            <pc:docMk/>
            <pc:sldMk cId="3914060865" sldId="356"/>
            <ac:spMk id="25" creationId="{4709F2A8-0825-BCD8-306C-922CDD3AE603}"/>
          </ac:spMkLst>
        </pc:spChg>
        <pc:spChg chg="add del mod">
          <ac:chgData name="Gløersen, Rune" userId="ee20ce55-4f8d-4632-a454-99769b26a2c7" providerId="ADAL" clId="{E65E76BD-6E99-410D-B59E-DFFE5DB9A968}" dt="2022-09-22T13:41:44.187" v="510" actId="22"/>
          <ac:spMkLst>
            <pc:docMk/>
            <pc:sldMk cId="3914060865" sldId="356"/>
            <ac:spMk id="27" creationId="{E866553F-C8A0-0D17-9369-F87075FB3762}"/>
          </ac:spMkLst>
        </pc:spChg>
        <pc:grpChg chg="mod">
          <ac:chgData name="Gløersen, Rune" userId="ee20ce55-4f8d-4632-a454-99769b26a2c7" providerId="ADAL" clId="{E65E76BD-6E99-410D-B59E-DFFE5DB9A968}" dt="2022-09-22T13:41:02.167" v="502" actId="1076"/>
          <ac:grpSpMkLst>
            <pc:docMk/>
            <pc:sldMk cId="3914060865" sldId="356"/>
            <ac:grpSpMk id="5" creationId="{00000000-0000-0000-0000-000000000000}"/>
          </ac:grpSpMkLst>
        </pc:grpChg>
        <pc:grpChg chg="add mod">
          <ac:chgData name="Gløersen, Rune" userId="ee20ce55-4f8d-4632-a454-99769b26a2c7" providerId="ADAL" clId="{E65E76BD-6E99-410D-B59E-DFFE5DB9A968}" dt="2022-09-22T13:40:05.815" v="498"/>
          <ac:grpSpMkLst>
            <pc:docMk/>
            <pc:sldMk cId="3914060865" sldId="356"/>
            <ac:grpSpMk id="8" creationId="{899232FA-7FC8-51D5-1ECF-43D6B5FE9B67}"/>
          </ac:grpSpMkLst>
        </pc:grpChg>
        <pc:picChg chg="add mod">
          <ac:chgData name="Gløersen, Rune" userId="ee20ce55-4f8d-4632-a454-99769b26a2c7" providerId="ADAL" clId="{E65E76BD-6E99-410D-B59E-DFFE5DB9A968}" dt="2022-09-22T13:40:05.815" v="498"/>
          <ac:picMkLst>
            <pc:docMk/>
            <pc:sldMk cId="3914060865" sldId="356"/>
            <ac:picMk id="7" creationId="{F811C95D-4EE6-7BCD-95DE-4163736EFA16}"/>
          </ac:picMkLst>
        </pc:picChg>
        <pc:picChg chg="add mod">
          <ac:chgData name="Gløersen, Rune" userId="ee20ce55-4f8d-4632-a454-99769b26a2c7" providerId="ADAL" clId="{E65E76BD-6E99-410D-B59E-DFFE5DB9A968}" dt="2022-09-22T13:40:05.815" v="498"/>
          <ac:picMkLst>
            <pc:docMk/>
            <pc:sldMk cId="3914060865" sldId="356"/>
            <ac:picMk id="24" creationId="{B6F17D9B-9721-8286-4A47-10B2853B2D10}"/>
          </ac:picMkLst>
        </pc:picChg>
      </pc:sldChg>
      <pc:sldChg chg="modSp mod">
        <pc:chgData name="Gløersen, Rune" userId="ee20ce55-4f8d-4632-a454-99769b26a2c7" providerId="ADAL" clId="{E65E76BD-6E99-410D-B59E-DFFE5DB9A968}" dt="2022-09-22T14:30:14.705" v="2121" actId="20577"/>
        <pc:sldMkLst>
          <pc:docMk/>
          <pc:sldMk cId="3747481386" sldId="357"/>
        </pc:sldMkLst>
        <pc:spChg chg="mod">
          <ac:chgData name="Gløersen, Rune" userId="ee20ce55-4f8d-4632-a454-99769b26a2c7" providerId="ADAL" clId="{E65E76BD-6E99-410D-B59E-DFFE5DB9A968}" dt="2022-09-22T14:30:14.705" v="2121" actId="20577"/>
          <ac:spMkLst>
            <pc:docMk/>
            <pc:sldMk cId="3747481386" sldId="357"/>
            <ac:spMk id="5" creationId="{CEEB8618-6D5A-4234-924E-7E8044EBC744}"/>
          </ac:spMkLst>
        </pc:spChg>
      </pc:sldChg>
      <pc:sldChg chg="addSp delSp modSp mod ord delAnim modAnim">
        <pc:chgData name="Gløersen, Rune" userId="ee20ce55-4f8d-4632-a454-99769b26a2c7" providerId="ADAL" clId="{E65E76BD-6E99-410D-B59E-DFFE5DB9A968}" dt="2022-09-22T14:37:06.999" v="2262"/>
        <pc:sldMkLst>
          <pc:docMk/>
          <pc:sldMk cId="3801972408" sldId="424"/>
        </pc:sldMkLst>
        <pc:spChg chg="mod">
          <ac:chgData name="Gløersen, Rune" userId="ee20ce55-4f8d-4632-a454-99769b26a2c7" providerId="ADAL" clId="{E65E76BD-6E99-410D-B59E-DFFE5DB9A968}" dt="2022-09-22T13:49:40.425" v="910" actId="20577"/>
          <ac:spMkLst>
            <pc:docMk/>
            <pc:sldMk cId="3801972408" sldId="424"/>
            <ac:spMk id="2" creationId="{F026E29D-3F47-4F7B-A47F-9F3AEFC14B65}"/>
          </ac:spMkLst>
        </pc:spChg>
        <pc:spChg chg="add del mod">
          <ac:chgData name="Gløersen, Rune" userId="ee20ce55-4f8d-4632-a454-99769b26a2c7" providerId="ADAL" clId="{E65E76BD-6E99-410D-B59E-DFFE5DB9A968}" dt="2022-09-22T13:46:38.460" v="647" actId="478"/>
          <ac:spMkLst>
            <pc:docMk/>
            <pc:sldMk cId="3801972408" sldId="424"/>
            <ac:spMk id="3" creationId="{59E9D415-C50C-B7B4-2DF4-92F7985D030D}"/>
          </ac:spMkLst>
        </pc:spChg>
        <pc:spChg chg="mod">
          <ac:chgData name="Gløersen, Rune" userId="ee20ce55-4f8d-4632-a454-99769b26a2c7" providerId="ADAL" clId="{E65E76BD-6E99-410D-B59E-DFFE5DB9A968}" dt="2022-09-22T13:29:01.819" v="492" actId="20577"/>
          <ac:spMkLst>
            <pc:docMk/>
            <pc:sldMk cId="3801972408" sldId="424"/>
            <ac:spMk id="4" creationId="{4B419842-592E-434F-A9A0-9D056E879673}"/>
          </ac:spMkLst>
        </pc:spChg>
        <pc:spChg chg="del">
          <ac:chgData name="Gløersen, Rune" userId="ee20ce55-4f8d-4632-a454-99769b26a2c7" providerId="ADAL" clId="{E65E76BD-6E99-410D-B59E-DFFE5DB9A968}" dt="2022-09-22T13:48:23.787" v="780" actId="478"/>
          <ac:spMkLst>
            <pc:docMk/>
            <pc:sldMk cId="3801972408" sldId="424"/>
            <ac:spMk id="5" creationId="{03E17D00-7AA3-4A36-B80C-2B5B85633767}"/>
          </ac:spMkLst>
        </pc:spChg>
        <pc:spChg chg="del mod">
          <ac:chgData name="Gløersen, Rune" userId="ee20ce55-4f8d-4632-a454-99769b26a2c7" providerId="ADAL" clId="{E65E76BD-6E99-410D-B59E-DFFE5DB9A968}" dt="2022-09-22T13:48:27.161" v="781" actId="478"/>
          <ac:spMkLst>
            <pc:docMk/>
            <pc:sldMk cId="3801972408" sldId="424"/>
            <ac:spMk id="6" creationId="{68045DBB-B95F-4632-B864-599BF32883B0}"/>
          </ac:spMkLst>
        </pc:spChg>
        <pc:spChg chg="del mod">
          <ac:chgData name="Gløersen, Rune" userId="ee20ce55-4f8d-4632-a454-99769b26a2c7" providerId="ADAL" clId="{E65E76BD-6E99-410D-B59E-DFFE5DB9A968}" dt="2022-09-22T13:48:04.806" v="778" actId="478"/>
          <ac:spMkLst>
            <pc:docMk/>
            <pc:sldMk cId="3801972408" sldId="424"/>
            <ac:spMk id="7" creationId="{DC7956B1-9747-42C6-831A-8AF6E851F174}"/>
          </ac:spMkLst>
        </pc:spChg>
        <pc:spChg chg="mod">
          <ac:chgData name="Gløersen, Rune" userId="ee20ce55-4f8d-4632-a454-99769b26a2c7" providerId="ADAL" clId="{E65E76BD-6E99-410D-B59E-DFFE5DB9A968}" dt="2022-09-22T13:45:38.895" v="631" actId="1076"/>
          <ac:spMkLst>
            <pc:docMk/>
            <pc:sldMk cId="3801972408" sldId="424"/>
            <ac:spMk id="8" creationId="{31B72282-2F57-4C37-B503-751256E2E51A}"/>
          </ac:spMkLst>
        </pc:spChg>
      </pc:sldChg>
      <pc:sldChg chg="del">
        <pc:chgData name="Gløersen, Rune" userId="ee20ce55-4f8d-4632-a454-99769b26a2c7" providerId="ADAL" clId="{E65E76BD-6E99-410D-B59E-DFFE5DB9A968}" dt="2022-09-22T13:28:29.783" v="473" actId="47"/>
        <pc:sldMkLst>
          <pc:docMk/>
          <pc:sldMk cId="2570654238" sldId="427"/>
        </pc:sldMkLst>
      </pc:sldChg>
      <pc:sldChg chg="del">
        <pc:chgData name="Gløersen, Rune" userId="ee20ce55-4f8d-4632-a454-99769b26a2c7" providerId="ADAL" clId="{E65E76BD-6E99-410D-B59E-DFFE5DB9A968}" dt="2022-09-22T13:28:36.173" v="474" actId="47"/>
        <pc:sldMkLst>
          <pc:docMk/>
          <pc:sldMk cId="1127672369" sldId="428"/>
        </pc:sldMkLst>
      </pc:sldChg>
      <pc:sldChg chg="del">
        <pc:chgData name="Gløersen, Rune" userId="ee20ce55-4f8d-4632-a454-99769b26a2c7" providerId="ADAL" clId="{E65E76BD-6E99-410D-B59E-DFFE5DB9A968}" dt="2022-09-22T13:54:32.447" v="985" actId="47"/>
        <pc:sldMkLst>
          <pc:docMk/>
          <pc:sldMk cId="3066057105" sldId="433"/>
        </pc:sldMkLst>
      </pc:sldChg>
      <pc:sldChg chg="del">
        <pc:chgData name="Gløersen, Rune" userId="ee20ce55-4f8d-4632-a454-99769b26a2c7" providerId="ADAL" clId="{E65E76BD-6E99-410D-B59E-DFFE5DB9A968}" dt="2022-09-22T13:54:32.447" v="985" actId="47"/>
        <pc:sldMkLst>
          <pc:docMk/>
          <pc:sldMk cId="1741810852" sldId="441"/>
        </pc:sldMkLst>
      </pc:sldChg>
      <pc:sldChg chg="del">
        <pc:chgData name="Gløersen, Rune" userId="ee20ce55-4f8d-4632-a454-99769b26a2c7" providerId="ADAL" clId="{E65E76BD-6E99-410D-B59E-DFFE5DB9A968}" dt="2022-09-22T13:54:32.447" v="985" actId="47"/>
        <pc:sldMkLst>
          <pc:docMk/>
          <pc:sldMk cId="1318016995" sldId="442"/>
        </pc:sldMkLst>
      </pc:sldChg>
      <pc:sldChg chg="del">
        <pc:chgData name="Gløersen, Rune" userId="ee20ce55-4f8d-4632-a454-99769b26a2c7" providerId="ADAL" clId="{E65E76BD-6E99-410D-B59E-DFFE5DB9A968}" dt="2022-09-22T13:54:32.447" v="985" actId="47"/>
        <pc:sldMkLst>
          <pc:docMk/>
          <pc:sldMk cId="15099667" sldId="443"/>
        </pc:sldMkLst>
      </pc:sldChg>
      <pc:sldChg chg="del">
        <pc:chgData name="Gløersen, Rune" userId="ee20ce55-4f8d-4632-a454-99769b26a2c7" providerId="ADAL" clId="{E65E76BD-6E99-410D-B59E-DFFE5DB9A968}" dt="2022-09-22T13:54:32.447" v="985" actId="47"/>
        <pc:sldMkLst>
          <pc:docMk/>
          <pc:sldMk cId="980137435" sldId="444"/>
        </pc:sldMkLst>
      </pc:sldChg>
      <pc:sldChg chg="addSp modSp mod">
        <pc:chgData name="Gløersen, Rune" userId="ee20ce55-4f8d-4632-a454-99769b26a2c7" providerId="ADAL" clId="{E65E76BD-6E99-410D-B59E-DFFE5DB9A968}" dt="2022-09-22T14:00:00.110" v="1189" actId="1076"/>
        <pc:sldMkLst>
          <pc:docMk/>
          <pc:sldMk cId="248418185" sldId="522"/>
        </pc:sldMkLst>
        <pc:spChg chg="mod">
          <ac:chgData name="Gløersen, Rune" userId="ee20ce55-4f8d-4632-a454-99769b26a2c7" providerId="ADAL" clId="{E65E76BD-6E99-410D-B59E-DFFE5DB9A968}" dt="2022-09-22T07:09:03.694" v="439" actId="1076"/>
          <ac:spMkLst>
            <pc:docMk/>
            <pc:sldMk cId="248418185" sldId="522"/>
            <ac:spMk id="2" creationId="{5E9C05A4-A1F9-4EF6-9C89-D5B46D2FAC64}"/>
          </ac:spMkLst>
        </pc:spChg>
        <pc:spChg chg="add mod">
          <ac:chgData name="Gløersen, Rune" userId="ee20ce55-4f8d-4632-a454-99769b26a2c7" providerId="ADAL" clId="{E65E76BD-6E99-410D-B59E-DFFE5DB9A968}" dt="2022-09-22T13:59:23.898" v="1181" actId="692"/>
          <ac:spMkLst>
            <pc:docMk/>
            <pc:sldMk cId="248418185" sldId="522"/>
            <ac:spMk id="5" creationId="{31223896-212B-6900-7632-DAF94C855D80}"/>
          </ac:spMkLst>
        </pc:spChg>
        <pc:spChg chg="add mod">
          <ac:chgData name="Gløersen, Rune" userId="ee20ce55-4f8d-4632-a454-99769b26a2c7" providerId="ADAL" clId="{E65E76BD-6E99-410D-B59E-DFFE5DB9A968}" dt="2022-09-22T13:59:37.251" v="1183" actId="1076"/>
          <ac:spMkLst>
            <pc:docMk/>
            <pc:sldMk cId="248418185" sldId="522"/>
            <ac:spMk id="6" creationId="{ECC53C35-FB56-A875-EA9E-36C3DCF8F501}"/>
          </ac:spMkLst>
        </pc:spChg>
        <pc:spChg chg="add mod">
          <ac:chgData name="Gløersen, Rune" userId="ee20ce55-4f8d-4632-a454-99769b26a2c7" providerId="ADAL" clId="{E65E76BD-6E99-410D-B59E-DFFE5DB9A968}" dt="2022-09-22T13:59:43.093" v="1185" actId="1076"/>
          <ac:spMkLst>
            <pc:docMk/>
            <pc:sldMk cId="248418185" sldId="522"/>
            <ac:spMk id="7" creationId="{B51E01F9-2714-12E5-18E6-65504812C48B}"/>
          </ac:spMkLst>
        </pc:spChg>
        <pc:spChg chg="mod">
          <ac:chgData name="Gløersen, Rune" userId="ee20ce55-4f8d-4632-a454-99769b26a2c7" providerId="ADAL" clId="{E65E76BD-6E99-410D-B59E-DFFE5DB9A968}" dt="2022-09-22T13:52:59.722" v="954" actId="1076"/>
          <ac:spMkLst>
            <pc:docMk/>
            <pc:sldMk cId="248418185" sldId="522"/>
            <ac:spMk id="45" creationId="{479223EB-FB51-0DAA-44C1-5B8FEA7421FB}"/>
          </ac:spMkLst>
        </pc:spChg>
        <pc:spChg chg="mod">
          <ac:chgData name="Gløersen, Rune" userId="ee20ce55-4f8d-4632-a454-99769b26a2c7" providerId="ADAL" clId="{E65E76BD-6E99-410D-B59E-DFFE5DB9A968}" dt="2022-09-22T13:53:15.903" v="957" actId="1076"/>
          <ac:spMkLst>
            <pc:docMk/>
            <pc:sldMk cId="248418185" sldId="522"/>
            <ac:spMk id="48" creationId="{61A928C7-DF04-20B9-60BB-2A07AB33D09F}"/>
          </ac:spMkLst>
        </pc:spChg>
        <pc:spChg chg="mod">
          <ac:chgData name="Gløersen, Rune" userId="ee20ce55-4f8d-4632-a454-99769b26a2c7" providerId="ADAL" clId="{E65E76BD-6E99-410D-B59E-DFFE5DB9A968}" dt="2022-09-22T13:53:27.130" v="959" actId="255"/>
          <ac:spMkLst>
            <pc:docMk/>
            <pc:sldMk cId="248418185" sldId="522"/>
            <ac:spMk id="128" creationId="{C8ACEC44-DA36-8189-AE0C-21B55076A3E4}"/>
          </ac:spMkLst>
        </pc:spChg>
        <pc:spChg chg="mod">
          <ac:chgData name="Gløersen, Rune" userId="ee20ce55-4f8d-4632-a454-99769b26a2c7" providerId="ADAL" clId="{E65E76BD-6E99-410D-B59E-DFFE5DB9A968}" dt="2022-09-22T13:53:33.462" v="960" actId="255"/>
          <ac:spMkLst>
            <pc:docMk/>
            <pc:sldMk cId="248418185" sldId="522"/>
            <ac:spMk id="129" creationId="{F1103BC2-9D41-884C-3630-844FA908CD8B}"/>
          </ac:spMkLst>
        </pc:spChg>
        <pc:spChg chg="mod">
          <ac:chgData name="Gløersen, Rune" userId="ee20ce55-4f8d-4632-a454-99769b26a2c7" providerId="ADAL" clId="{E65E76BD-6E99-410D-B59E-DFFE5DB9A968}" dt="2022-09-22T13:53:20.981" v="958" actId="255"/>
          <ac:spMkLst>
            <pc:docMk/>
            <pc:sldMk cId="248418185" sldId="522"/>
            <ac:spMk id="131" creationId="{3397EE7C-47A6-2A35-90B2-256D3D40BF90}"/>
          </ac:spMkLst>
        </pc:spChg>
        <pc:spChg chg="add mod">
          <ac:chgData name="Gløersen, Rune" userId="ee20ce55-4f8d-4632-a454-99769b26a2c7" providerId="ADAL" clId="{E65E76BD-6E99-410D-B59E-DFFE5DB9A968}" dt="2022-09-22T14:00:00.110" v="1189" actId="1076"/>
          <ac:spMkLst>
            <pc:docMk/>
            <pc:sldMk cId="248418185" sldId="522"/>
            <ac:spMk id="132" creationId="{464D4D51-E86D-33CF-7217-7F7E3E47C515}"/>
          </ac:spMkLst>
        </pc:spChg>
      </pc:sldChg>
      <pc:sldChg chg="modSp mod">
        <pc:chgData name="Gløersen, Rune" userId="ee20ce55-4f8d-4632-a454-99769b26a2c7" providerId="ADAL" clId="{E65E76BD-6E99-410D-B59E-DFFE5DB9A968}" dt="2022-09-22T13:54:15.753" v="984" actId="1076"/>
        <pc:sldMkLst>
          <pc:docMk/>
          <pc:sldMk cId="143355461" sldId="523"/>
        </pc:sldMkLst>
        <pc:spChg chg="mod">
          <ac:chgData name="Gløersen, Rune" userId="ee20ce55-4f8d-4632-a454-99769b26a2c7" providerId="ADAL" clId="{E65E76BD-6E99-410D-B59E-DFFE5DB9A968}" dt="2022-09-22T13:54:15.753" v="984" actId="1076"/>
          <ac:spMkLst>
            <pc:docMk/>
            <pc:sldMk cId="143355461" sldId="523"/>
            <ac:spMk id="12" creationId="{01CCCDB3-1F87-4AC5-0658-BCD950813D01}"/>
          </ac:spMkLst>
        </pc:spChg>
      </pc:sldChg>
      <pc:sldChg chg="modSp mod">
        <pc:chgData name="Gløersen, Rune" userId="ee20ce55-4f8d-4632-a454-99769b26a2c7" providerId="ADAL" clId="{E65E76BD-6E99-410D-B59E-DFFE5DB9A968}" dt="2022-09-22T07:09:31.754" v="458" actId="20577"/>
        <pc:sldMkLst>
          <pc:docMk/>
          <pc:sldMk cId="3302101832" sldId="524"/>
        </pc:sldMkLst>
        <pc:spChg chg="mod">
          <ac:chgData name="Gløersen, Rune" userId="ee20ce55-4f8d-4632-a454-99769b26a2c7" providerId="ADAL" clId="{E65E76BD-6E99-410D-B59E-DFFE5DB9A968}" dt="2022-09-22T07:09:31.754" v="458" actId="20577"/>
          <ac:spMkLst>
            <pc:docMk/>
            <pc:sldMk cId="3302101832" sldId="524"/>
            <ac:spMk id="2" creationId="{5E9C05A4-A1F9-4EF6-9C89-D5B46D2FAC64}"/>
          </ac:spMkLst>
        </pc:spChg>
      </pc:sldChg>
      <pc:sldChg chg="del">
        <pc:chgData name="Gløersen, Rune" userId="ee20ce55-4f8d-4632-a454-99769b26a2c7" providerId="ADAL" clId="{E65E76BD-6E99-410D-B59E-DFFE5DB9A968}" dt="2022-09-22T13:27:01.463" v="471" actId="47"/>
        <pc:sldMkLst>
          <pc:docMk/>
          <pc:sldMk cId="3553251886" sldId="527"/>
        </pc:sldMkLst>
      </pc:sldChg>
      <pc:sldChg chg="del">
        <pc:chgData name="Gløersen, Rune" userId="ee20ce55-4f8d-4632-a454-99769b26a2c7" providerId="ADAL" clId="{E65E76BD-6E99-410D-B59E-DFFE5DB9A968}" dt="2022-09-22T13:27:04.705" v="472" actId="47"/>
        <pc:sldMkLst>
          <pc:docMk/>
          <pc:sldMk cId="2041712912" sldId="528"/>
        </pc:sldMkLst>
      </pc:sldChg>
      <pc:sldChg chg="del">
        <pc:chgData name="Gløersen, Rune" userId="ee20ce55-4f8d-4632-a454-99769b26a2c7" providerId="ADAL" clId="{E65E76BD-6E99-410D-B59E-DFFE5DB9A968}" dt="2022-09-22T07:09:51.869" v="459" actId="47"/>
        <pc:sldMkLst>
          <pc:docMk/>
          <pc:sldMk cId="2178721637" sldId="529"/>
        </pc:sldMkLst>
      </pc:sldChg>
      <pc:sldChg chg="modSp mod">
        <pc:chgData name="Gløersen, Rune" userId="ee20ce55-4f8d-4632-a454-99769b26a2c7" providerId="ADAL" clId="{E65E76BD-6E99-410D-B59E-DFFE5DB9A968}" dt="2022-09-22T13:51:28.124" v="925" actId="20577"/>
        <pc:sldMkLst>
          <pc:docMk/>
          <pc:sldMk cId="1115475643" sldId="530"/>
        </pc:sldMkLst>
        <pc:spChg chg="mod">
          <ac:chgData name="Gløersen, Rune" userId="ee20ce55-4f8d-4632-a454-99769b26a2c7" providerId="ADAL" clId="{E65E76BD-6E99-410D-B59E-DFFE5DB9A968}" dt="2022-09-22T13:51:28.124" v="925" actId="20577"/>
          <ac:spMkLst>
            <pc:docMk/>
            <pc:sldMk cId="1115475643" sldId="530"/>
            <ac:spMk id="2" creationId="{5E9C05A4-A1F9-4EF6-9C89-D5B46D2FAC64}"/>
          </ac:spMkLst>
        </pc:spChg>
      </pc:sldChg>
      <pc:sldChg chg="modSp mod">
        <pc:chgData name="Gløersen, Rune" userId="ee20ce55-4f8d-4632-a454-99769b26a2c7" providerId="ADAL" clId="{E65E76BD-6E99-410D-B59E-DFFE5DB9A968}" dt="2022-09-22T14:36:19.839" v="2260" actId="1076"/>
        <pc:sldMkLst>
          <pc:docMk/>
          <pc:sldMk cId="1941973111" sldId="531"/>
        </pc:sldMkLst>
        <pc:spChg chg="mod">
          <ac:chgData name="Gløersen, Rune" userId="ee20ce55-4f8d-4632-a454-99769b26a2c7" providerId="ADAL" clId="{E65E76BD-6E99-410D-B59E-DFFE5DB9A968}" dt="2022-09-22T14:36:19.839" v="2260" actId="1076"/>
          <ac:spMkLst>
            <pc:docMk/>
            <pc:sldMk cId="1941973111" sldId="531"/>
            <ac:spMk id="5" creationId="{CEEB8618-6D5A-4234-924E-7E8044EBC744}"/>
          </ac:spMkLst>
        </pc:spChg>
      </pc:sldChg>
      <pc:sldChg chg="addSp modSp new mod ord">
        <pc:chgData name="Gløersen, Rune" userId="ee20ce55-4f8d-4632-a454-99769b26a2c7" providerId="ADAL" clId="{E65E76BD-6E99-410D-B59E-DFFE5DB9A968}" dt="2022-09-22T13:55:51.642" v="989" actId="1076"/>
        <pc:sldMkLst>
          <pc:docMk/>
          <pc:sldMk cId="2537346738" sldId="532"/>
        </pc:sldMkLst>
        <pc:spChg chg="add mod">
          <ac:chgData name="Gløersen, Rune" userId="ee20ce55-4f8d-4632-a454-99769b26a2c7" providerId="ADAL" clId="{E65E76BD-6E99-410D-B59E-DFFE5DB9A968}" dt="2022-09-22T06:59:14.733" v="61"/>
          <ac:spMkLst>
            <pc:docMk/>
            <pc:sldMk cId="2537346738" sldId="532"/>
            <ac:spMk id="4" creationId="{FCF738BE-0191-81BC-11DA-3DF1773A42FB}"/>
          </ac:spMkLst>
        </pc:spChg>
        <pc:spChg chg="mod">
          <ac:chgData name="Gløersen, Rune" userId="ee20ce55-4f8d-4632-a454-99769b26a2c7" providerId="ADAL" clId="{E65E76BD-6E99-410D-B59E-DFFE5DB9A968}" dt="2022-09-22T06:59:14.733" v="61"/>
          <ac:spMkLst>
            <pc:docMk/>
            <pc:sldMk cId="2537346738" sldId="532"/>
            <ac:spMk id="7" creationId="{AB8CA17C-BEA0-63F0-DA52-2E18DEA3F84A}"/>
          </ac:spMkLst>
        </pc:spChg>
        <pc:spChg chg="mod">
          <ac:chgData name="Gløersen, Rune" userId="ee20ce55-4f8d-4632-a454-99769b26a2c7" providerId="ADAL" clId="{E65E76BD-6E99-410D-B59E-DFFE5DB9A968}" dt="2022-09-22T06:59:14.733" v="61"/>
          <ac:spMkLst>
            <pc:docMk/>
            <pc:sldMk cId="2537346738" sldId="532"/>
            <ac:spMk id="8" creationId="{D83CE6A8-E217-9BAD-4C5E-3D8FD194A48F}"/>
          </ac:spMkLst>
        </pc:spChg>
        <pc:spChg chg="mod">
          <ac:chgData name="Gløersen, Rune" userId="ee20ce55-4f8d-4632-a454-99769b26a2c7" providerId="ADAL" clId="{E65E76BD-6E99-410D-B59E-DFFE5DB9A968}" dt="2022-09-22T06:59:14.733" v="61"/>
          <ac:spMkLst>
            <pc:docMk/>
            <pc:sldMk cId="2537346738" sldId="532"/>
            <ac:spMk id="9" creationId="{72A118E8-9B33-2F65-E0E7-859F0B5F24E7}"/>
          </ac:spMkLst>
        </pc:spChg>
        <pc:spChg chg="add mod">
          <ac:chgData name="Gløersen, Rune" userId="ee20ce55-4f8d-4632-a454-99769b26a2c7" providerId="ADAL" clId="{E65E76BD-6E99-410D-B59E-DFFE5DB9A968}" dt="2022-09-22T06:59:14.733" v="61"/>
          <ac:spMkLst>
            <pc:docMk/>
            <pc:sldMk cId="2537346738" sldId="532"/>
            <ac:spMk id="11" creationId="{3B27F8DA-D1FD-22AA-6DFE-992940AE0B4B}"/>
          </ac:spMkLst>
        </pc:spChg>
        <pc:spChg chg="add mod">
          <ac:chgData name="Gløersen, Rune" userId="ee20ce55-4f8d-4632-a454-99769b26a2c7" providerId="ADAL" clId="{E65E76BD-6E99-410D-B59E-DFFE5DB9A968}" dt="2022-09-22T07:06:42.154" v="367" actId="1076"/>
          <ac:spMkLst>
            <pc:docMk/>
            <pc:sldMk cId="2537346738" sldId="532"/>
            <ac:spMk id="12" creationId="{629ED3C6-1923-475C-B2ED-1BD84CB7A011}"/>
          </ac:spMkLst>
        </pc:spChg>
        <pc:grpChg chg="add mod">
          <ac:chgData name="Gløersen, Rune" userId="ee20ce55-4f8d-4632-a454-99769b26a2c7" providerId="ADAL" clId="{E65E76BD-6E99-410D-B59E-DFFE5DB9A968}" dt="2022-09-22T06:59:14.733" v="61"/>
          <ac:grpSpMkLst>
            <pc:docMk/>
            <pc:sldMk cId="2537346738" sldId="532"/>
            <ac:grpSpMk id="6" creationId="{2D63E029-0A18-07E2-E51B-1CA188FEA0C8}"/>
          </ac:grpSpMkLst>
        </pc:grpChg>
        <pc:picChg chg="add mod">
          <ac:chgData name="Gløersen, Rune" userId="ee20ce55-4f8d-4632-a454-99769b26a2c7" providerId="ADAL" clId="{E65E76BD-6E99-410D-B59E-DFFE5DB9A968}" dt="2022-09-22T13:55:51.642" v="989" actId="1076"/>
          <ac:picMkLst>
            <pc:docMk/>
            <pc:sldMk cId="2537346738" sldId="532"/>
            <ac:picMk id="3" creationId="{18247723-F9DD-AE59-45AA-A3082293963D}"/>
          </ac:picMkLst>
        </pc:picChg>
        <pc:picChg chg="add mod">
          <ac:chgData name="Gløersen, Rune" userId="ee20ce55-4f8d-4632-a454-99769b26a2c7" providerId="ADAL" clId="{E65E76BD-6E99-410D-B59E-DFFE5DB9A968}" dt="2022-09-22T06:59:14.733" v="61"/>
          <ac:picMkLst>
            <pc:docMk/>
            <pc:sldMk cId="2537346738" sldId="532"/>
            <ac:picMk id="5" creationId="{149A1B28-F7E1-490E-B45C-DF6575C35D29}"/>
          </ac:picMkLst>
        </pc:picChg>
        <pc:picChg chg="add mod">
          <ac:chgData name="Gløersen, Rune" userId="ee20ce55-4f8d-4632-a454-99769b26a2c7" providerId="ADAL" clId="{E65E76BD-6E99-410D-B59E-DFFE5DB9A968}" dt="2022-09-22T06:59:14.733" v="61"/>
          <ac:picMkLst>
            <pc:docMk/>
            <pc:sldMk cId="2537346738" sldId="532"/>
            <ac:picMk id="10" creationId="{9B09082C-D33D-51D4-9325-B964566FF41D}"/>
          </ac:picMkLst>
        </pc:picChg>
      </pc:sldChg>
      <pc:sldChg chg="modSp new mod">
        <pc:chgData name="Gløersen, Rune" userId="ee20ce55-4f8d-4632-a454-99769b26a2c7" providerId="ADAL" clId="{E65E76BD-6E99-410D-B59E-DFFE5DB9A968}" dt="2022-09-22T13:58:43.149" v="1170" actId="20577"/>
        <pc:sldMkLst>
          <pc:docMk/>
          <pc:sldMk cId="4121493526" sldId="533"/>
        </pc:sldMkLst>
        <pc:spChg chg="mod">
          <ac:chgData name="Gløersen, Rune" userId="ee20ce55-4f8d-4632-a454-99769b26a2c7" providerId="ADAL" clId="{E65E76BD-6E99-410D-B59E-DFFE5DB9A968}" dt="2022-09-22T13:56:39.721" v="1014" actId="20577"/>
          <ac:spMkLst>
            <pc:docMk/>
            <pc:sldMk cId="4121493526" sldId="533"/>
            <ac:spMk id="2" creationId="{CB677109-6141-26EE-2BFD-29F19ABFF27B}"/>
          </ac:spMkLst>
        </pc:spChg>
        <pc:spChg chg="mod">
          <ac:chgData name="Gløersen, Rune" userId="ee20ce55-4f8d-4632-a454-99769b26a2c7" providerId="ADAL" clId="{E65E76BD-6E99-410D-B59E-DFFE5DB9A968}" dt="2022-09-22T13:58:43.149" v="1170" actId="20577"/>
          <ac:spMkLst>
            <pc:docMk/>
            <pc:sldMk cId="4121493526" sldId="533"/>
            <ac:spMk id="3" creationId="{01C0CBEC-C26B-F495-EDE7-46B7C3029564}"/>
          </ac:spMkLst>
        </pc:spChg>
      </pc:sldChg>
      <pc:sldChg chg="modSp add mod">
        <pc:chgData name="Gløersen, Rune" userId="ee20ce55-4f8d-4632-a454-99769b26a2c7" providerId="ADAL" clId="{E65E76BD-6E99-410D-B59E-DFFE5DB9A968}" dt="2022-09-22T14:01:14.393" v="1209" actId="20577"/>
        <pc:sldMkLst>
          <pc:docMk/>
          <pc:sldMk cId="3741691825" sldId="534"/>
        </pc:sldMkLst>
        <pc:spChg chg="mod">
          <ac:chgData name="Gløersen, Rune" userId="ee20ce55-4f8d-4632-a454-99769b26a2c7" providerId="ADAL" clId="{E65E76BD-6E99-410D-B59E-DFFE5DB9A968}" dt="2022-09-22T14:01:14.393" v="1209" actId="20577"/>
          <ac:spMkLst>
            <pc:docMk/>
            <pc:sldMk cId="3741691825" sldId="534"/>
            <ac:spMk id="2" creationId="{5E9C05A4-A1F9-4EF6-9C89-D5B46D2FAC64}"/>
          </ac:spMkLst>
        </pc:spChg>
      </pc:sldChg>
      <pc:sldChg chg="delSp modSp add mod ord">
        <pc:chgData name="Gløersen, Rune" userId="ee20ce55-4f8d-4632-a454-99769b26a2c7" providerId="ADAL" clId="{E65E76BD-6E99-410D-B59E-DFFE5DB9A968}" dt="2022-09-22T14:38:06.191" v="2277" actId="6549"/>
        <pc:sldMkLst>
          <pc:docMk/>
          <pc:sldMk cId="2041056020" sldId="535"/>
        </pc:sldMkLst>
        <pc:spChg chg="mod">
          <ac:chgData name="Gløersen, Rune" userId="ee20ce55-4f8d-4632-a454-99769b26a2c7" providerId="ADAL" clId="{E65E76BD-6E99-410D-B59E-DFFE5DB9A968}" dt="2022-09-22T14:04:59.543" v="1662" actId="1076"/>
          <ac:spMkLst>
            <pc:docMk/>
            <pc:sldMk cId="2041056020" sldId="535"/>
            <ac:spMk id="2" creationId="{5E9C05A4-A1F9-4EF6-9C89-D5B46D2FAC64}"/>
          </ac:spMkLst>
        </pc:spChg>
        <pc:spChg chg="mod">
          <ac:chgData name="Gløersen, Rune" userId="ee20ce55-4f8d-4632-a454-99769b26a2c7" providerId="ADAL" clId="{E65E76BD-6E99-410D-B59E-DFFE5DB9A968}" dt="2022-09-22T14:38:06.191" v="2277" actId="6549"/>
          <ac:spMkLst>
            <pc:docMk/>
            <pc:sldMk cId="2041056020" sldId="535"/>
            <ac:spMk id="5" creationId="{CEEB8618-6D5A-4234-924E-7E8044EBC744}"/>
          </ac:spMkLst>
        </pc:spChg>
        <pc:cxnChg chg="del">
          <ac:chgData name="Gløersen, Rune" userId="ee20ce55-4f8d-4632-a454-99769b26a2c7" providerId="ADAL" clId="{E65E76BD-6E99-410D-B59E-DFFE5DB9A968}" dt="2022-09-22T14:01:36.573" v="1226" actId="478"/>
          <ac:cxnSpMkLst>
            <pc:docMk/>
            <pc:sldMk cId="2041056020" sldId="535"/>
            <ac:cxnSpMk id="6" creationId="{1B516428-2D8C-4833-1C6E-72575FA68295}"/>
          </ac:cxnSpMkLst>
        </pc:cxnChg>
        <pc:cxnChg chg="del">
          <ac:chgData name="Gløersen, Rune" userId="ee20ce55-4f8d-4632-a454-99769b26a2c7" providerId="ADAL" clId="{E65E76BD-6E99-410D-B59E-DFFE5DB9A968}" dt="2022-09-22T14:01:37.932" v="1227" actId="478"/>
          <ac:cxnSpMkLst>
            <pc:docMk/>
            <pc:sldMk cId="2041056020" sldId="535"/>
            <ac:cxnSpMk id="7" creationId="{6E0EDE26-12AC-A453-90DE-25CCA4B0B337}"/>
          </ac:cxnSpMkLst>
        </pc:cxnChg>
        <pc:cxnChg chg="del">
          <ac:chgData name="Gløersen, Rune" userId="ee20ce55-4f8d-4632-a454-99769b26a2c7" providerId="ADAL" clId="{E65E76BD-6E99-410D-B59E-DFFE5DB9A968}" dt="2022-09-22T14:01:39.434" v="1228" actId="478"/>
          <ac:cxnSpMkLst>
            <pc:docMk/>
            <pc:sldMk cId="2041056020" sldId="535"/>
            <ac:cxnSpMk id="9" creationId="{DAE15956-A1A4-78B5-EFF7-87FBC4074CCF}"/>
          </ac:cxnSpMkLst>
        </pc:cxnChg>
        <pc:cxnChg chg="del">
          <ac:chgData name="Gløersen, Rune" userId="ee20ce55-4f8d-4632-a454-99769b26a2c7" providerId="ADAL" clId="{E65E76BD-6E99-410D-B59E-DFFE5DB9A968}" dt="2022-09-22T14:01:40.420" v="1229" actId="478"/>
          <ac:cxnSpMkLst>
            <pc:docMk/>
            <pc:sldMk cId="2041056020" sldId="535"/>
            <ac:cxnSpMk id="10" creationId="{651532DD-1B9E-917E-F69D-D9BAAA354C18}"/>
          </ac:cxnSpMkLst>
        </pc:cxnChg>
      </pc:sldChg>
      <pc:sldChg chg="addSp delSp modSp add mod ord">
        <pc:chgData name="Gløersen, Rune" userId="ee20ce55-4f8d-4632-a454-99769b26a2c7" providerId="ADAL" clId="{E65E76BD-6E99-410D-B59E-DFFE5DB9A968}" dt="2022-09-22T14:27:22.767" v="1954" actId="692"/>
        <pc:sldMkLst>
          <pc:docMk/>
          <pc:sldMk cId="1990069970" sldId="536"/>
        </pc:sldMkLst>
        <pc:spChg chg="add del mod">
          <ac:chgData name="Gløersen, Rune" userId="ee20ce55-4f8d-4632-a454-99769b26a2c7" providerId="ADAL" clId="{E65E76BD-6E99-410D-B59E-DFFE5DB9A968}" dt="2022-09-22T14:23:42.845" v="1909" actId="478"/>
          <ac:spMkLst>
            <pc:docMk/>
            <pc:sldMk cId="1990069970" sldId="536"/>
            <ac:spMk id="2" creationId="{53782491-0384-C03E-A137-E7BAE2F5C888}"/>
          </ac:spMkLst>
        </pc:spChg>
        <pc:spChg chg="mod">
          <ac:chgData name="Gløersen, Rune" userId="ee20ce55-4f8d-4632-a454-99769b26a2c7" providerId="ADAL" clId="{E65E76BD-6E99-410D-B59E-DFFE5DB9A968}" dt="2022-09-22T14:20:37.350" v="1881" actId="6549"/>
          <ac:spMkLst>
            <pc:docMk/>
            <pc:sldMk cId="1990069970" sldId="536"/>
            <ac:spMk id="12" creationId="{629ED3C6-1923-475C-B2ED-1BD84CB7A011}"/>
          </ac:spMkLst>
        </pc:spChg>
        <pc:spChg chg="add del mod">
          <ac:chgData name="Gløersen, Rune" userId="ee20ce55-4f8d-4632-a454-99769b26a2c7" providerId="ADAL" clId="{E65E76BD-6E99-410D-B59E-DFFE5DB9A968}" dt="2022-09-22T14:23:49.672" v="1910" actId="478"/>
          <ac:spMkLst>
            <pc:docMk/>
            <pc:sldMk cId="1990069970" sldId="536"/>
            <ac:spMk id="13" creationId="{7498FB66-E36A-1EF0-12F9-C6570147569C}"/>
          </ac:spMkLst>
        </pc:spChg>
        <pc:spChg chg="add del mod">
          <ac:chgData name="Gløersen, Rune" userId="ee20ce55-4f8d-4632-a454-99769b26a2c7" providerId="ADAL" clId="{E65E76BD-6E99-410D-B59E-DFFE5DB9A968}" dt="2022-09-22T14:23:33.631" v="1906" actId="478"/>
          <ac:spMkLst>
            <pc:docMk/>
            <pc:sldMk cId="1990069970" sldId="536"/>
            <ac:spMk id="14" creationId="{815E75A1-5BBB-52C9-460E-054D662AA1D1}"/>
          </ac:spMkLst>
        </pc:spChg>
        <pc:spChg chg="add mod">
          <ac:chgData name="Gløersen, Rune" userId="ee20ce55-4f8d-4632-a454-99769b26a2c7" providerId="ADAL" clId="{E65E76BD-6E99-410D-B59E-DFFE5DB9A968}" dt="2022-09-22T14:24:18.765" v="1925" actId="1076"/>
          <ac:spMkLst>
            <pc:docMk/>
            <pc:sldMk cId="1990069970" sldId="536"/>
            <ac:spMk id="15" creationId="{9F87867E-2EF1-60B1-04F3-E6A025A75230}"/>
          </ac:spMkLst>
        </pc:spChg>
        <pc:picChg chg="mod">
          <ac:chgData name="Gløersen, Rune" userId="ee20ce55-4f8d-4632-a454-99769b26a2c7" providerId="ADAL" clId="{E65E76BD-6E99-410D-B59E-DFFE5DB9A968}" dt="2022-09-22T14:23:54.927" v="1911" actId="1076"/>
          <ac:picMkLst>
            <pc:docMk/>
            <pc:sldMk cId="1990069970" sldId="536"/>
            <ac:picMk id="3" creationId="{18247723-F9DD-AE59-45AA-A3082293963D}"/>
          </ac:picMkLst>
        </pc:picChg>
        <pc:cxnChg chg="add mod">
          <ac:chgData name="Gløersen, Rune" userId="ee20ce55-4f8d-4632-a454-99769b26a2c7" providerId="ADAL" clId="{E65E76BD-6E99-410D-B59E-DFFE5DB9A968}" dt="2022-09-22T14:27:22.767" v="1954" actId="692"/>
          <ac:cxnSpMkLst>
            <pc:docMk/>
            <pc:sldMk cId="1990069970" sldId="536"/>
            <ac:cxnSpMk id="17" creationId="{1794E97F-DDA5-087D-58B7-8E00F19EE2E1}"/>
          </ac:cxnSpMkLst>
        </pc:cxnChg>
        <pc:cxnChg chg="add mod">
          <ac:chgData name="Gløersen, Rune" userId="ee20ce55-4f8d-4632-a454-99769b26a2c7" providerId="ADAL" clId="{E65E76BD-6E99-410D-B59E-DFFE5DB9A968}" dt="2022-09-22T14:27:22.767" v="1954" actId="692"/>
          <ac:cxnSpMkLst>
            <pc:docMk/>
            <pc:sldMk cId="1990069970" sldId="536"/>
            <ac:cxnSpMk id="18" creationId="{82B7DB53-129D-B6E8-AB34-90BDAA0E954E}"/>
          </ac:cxnSpMkLst>
        </pc:cxnChg>
        <pc:cxnChg chg="add mod">
          <ac:chgData name="Gløersen, Rune" userId="ee20ce55-4f8d-4632-a454-99769b26a2c7" providerId="ADAL" clId="{E65E76BD-6E99-410D-B59E-DFFE5DB9A968}" dt="2022-09-22T14:27:22.767" v="1954" actId="692"/>
          <ac:cxnSpMkLst>
            <pc:docMk/>
            <pc:sldMk cId="1990069970" sldId="536"/>
            <ac:cxnSpMk id="21" creationId="{D2B728AC-6096-2752-C01C-DE6E85844615}"/>
          </ac:cxnSpMkLst>
        </pc:cxnChg>
      </pc:sldChg>
      <pc:sldMasterChg chg="delSldLayout">
        <pc:chgData name="Gløersen, Rune" userId="ee20ce55-4f8d-4632-a454-99769b26a2c7" providerId="ADAL" clId="{E65E76BD-6E99-410D-B59E-DFFE5DB9A968}" dt="2022-09-22T13:54:32.447" v="985" actId="47"/>
        <pc:sldMasterMkLst>
          <pc:docMk/>
          <pc:sldMasterMk cId="1724118234" sldId="2147483648"/>
        </pc:sldMasterMkLst>
        <pc:sldLayoutChg chg="del">
          <pc:chgData name="Gløersen, Rune" userId="ee20ce55-4f8d-4632-a454-99769b26a2c7" providerId="ADAL" clId="{E65E76BD-6E99-410D-B59E-DFFE5DB9A968}" dt="2022-09-22T13:54:32.447" v="985" actId="47"/>
          <pc:sldLayoutMkLst>
            <pc:docMk/>
            <pc:sldMasterMk cId="1724118234" sldId="2147483648"/>
            <pc:sldLayoutMk cId="672836122"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F8E11-56BC-415A-AF6A-2035F3A1DE7A}" type="datetimeFigureOut">
              <a:rPr lang="nb-NO" smtClean="0"/>
              <a:t>22.09.2022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66B30-4442-4733-8F9A-D9BAA4CC5C15}" type="slidenum">
              <a:rPr lang="nb-NO" smtClean="0"/>
              <a:t>‹#›</a:t>
            </a:fld>
            <a:endParaRPr lang="nb-NO"/>
          </a:p>
        </p:txBody>
      </p:sp>
    </p:spTree>
    <p:extLst>
      <p:ext uri="{BB962C8B-B14F-4D97-AF65-F5344CB8AC3E}">
        <p14:creationId xmlns:p14="http://schemas.microsoft.com/office/powerpoint/2010/main" val="141520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8A66B30-4442-4733-8F9A-D9BAA4CC5C15}" type="slidenum">
              <a:rPr lang="nb-NO" smtClean="0"/>
              <a:t>1</a:t>
            </a:fld>
            <a:endParaRPr lang="nb-NO"/>
          </a:p>
        </p:txBody>
      </p:sp>
    </p:spTree>
    <p:extLst>
      <p:ext uri="{BB962C8B-B14F-4D97-AF65-F5344CB8AC3E}">
        <p14:creationId xmlns:p14="http://schemas.microsoft.com/office/powerpoint/2010/main" val="199532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 dirty="0"/>
          </a:p>
          <a:p>
            <a:pPr marL="0" lvl="0" indent="0">
              <a:spcBef>
                <a:spcPts val="0"/>
              </a:spcBef>
              <a:spcAft>
                <a:spcPts val="0"/>
              </a:spcAft>
              <a:buNone/>
            </a:pPr>
            <a:r>
              <a:rPr lang="en" dirty="0"/>
              <a:t>Det “anonymiserende grensesnittet” </a:t>
            </a:r>
            <a:r>
              <a:rPr lang="nb-NO" dirty="0" err="1"/>
              <a:t>Privacy</a:t>
            </a:r>
            <a:r>
              <a:rPr lang="nb-NO" dirty="0"/>
              <a:t> by design </a:t>
            </a:r>
            <a:r>
              <a:rPr lang="en" dirty="0"/>
              <a:t>i microdata.no hviler på en helhetlig tankegang rundt sikkerhet og personvern. I litteraturen snakkes det gjerne om de 5 søylene (eller “The Five Safes”) når man skal forstå eller diskutere bruk av konfidensielle eller sensitive data.</a:t>
            </a:r>
            <a:endParaRPr dirty="0"/>
          </a:p>
          <a:p>
            <a:pPr marL="0" lvl="0" indent="0">
              <a:spcBef>
                <a:spcPts val="0"/>
              </a:spcBef>
              <a:spcAft>
                <a:spcPts val="0"/>
              </a:spcAft>
              <a:buNone/>
            </a:pPr>
            <a:endParaRPr dirty="0"/>
          </a:p>
          <a:p>
            <a:pPr marL="0" lvl="0" indent="0">
              <a:spcBef>
                <a:spcPts val="0"/>
              </a:spcBef>
              <a:spcAft>
                <a:spcPts val="0"/>
              </a:spcAft>
              <a:buNone/>
            </a:pPr>
            <a:r>
              <a:rPr lang="en" dirty="0"/>
              <a:t>De to øverste punktene (eller “safene”) handler om innebygd personvern. Safe Settings er nok det aller viktigste. Ved bruk av microdata.no forlater aldri dataene SSBs sikre sone. De blir heller aldri direkte tilgjengelig eller synlige for brukere av systemet.</a:t>
            </a:r>
            <a:endParaRPr dirty="0"/>
          </a:p>
          <a:p>
            <a:pPr marL="0" lvl="0" indent="0">
              <a:spcBef>
                <a:spcPts val="0"/>
              </a:spcBef>
              <a:spcAft>
                <a:spcPts val="0"/>
              </a:spcAft>
              <a:buNone/>
            </a:pPr>
            <a:endParaRPr dirty="0"/>
          </a:p>
          <a:p>
            <a:pPr marL="0" lvl="0" indent="0">
              <a:spcBef>
                <a:spcPts val="0"/>
              </a:spcBef>
              <a:spcAft>
                <a:spcPts val="0"/>
              </a:spcAft>
              <a:buNone/>
            </a:pPr>
            <a:r>
              <a:rPr lang="en" dirty="0"/>
              <a:t>Dette er et nødvendig, men ikke tilstrekkelig steg for å sikre personvernet.</a:t>
            </a:r>
            <a:endParaRPr dirty="0"/>
          </a:p>
          <a:p>
            <a:pPr marL="0" lvl="0" indent="0">
              <a:spcBef>
                <a:spcPts val="0"/>
              </a:spcBef>
              <a:spcAft>
                <a:spcPts val="0"/>
              </a:spcAft>
              <a:buNone/>
            </a:pPr>
            <a:endParaRPr dirty="0"/>
          </a:p>
          <a:p>
            <a:pPr marL="0" lvl="0" indent="0">
              <a:spcBef>
                <a:spcPts val="0"/>
              </a:spcBef>
              <a:spcAft>
                <a:spcPts val="0"/>
              </a:spcAft>
              <a:buNone/>
            </a:pPr>
            <a:r>
              <a:rPr lang="en" dirty="0"/>
              <a:t>microdata.no har derfor i tillegg innebygde tiltak som skal gjøre det umulig å avsløre informasjon knyttet til enkeltindivider. Dette ligger under “safe outputs”.</a:t>
            </a:r>
            <a:endParaRPr dirty="0"/>
          </a:p>
          <a:p>
            <a:pPr marL="0" lvl="0" indent="0">
              <a:spcBef>
                <a:spcPts val="0"/>
              </a:spcBef>
              <a:spcAft>
                <a:spcPts val="0"/>
              </a:spcAft>
              <a:buNone/>
            </a:pPr>
            <a:endParaRPr dirty="0"/>
          </a:p>
          <a:p>
            <a:pPr marL="0" lvl="0" indent="0">
              <a:spcBef>
                <a:spcPts val="0"/>
              </a:spcBef>
              <a:spcAft>
                <a:spcPts val="0"/>
              </a:spcAft>
              <a:buNone/>
            </a:pPr>
            <a:r>
              <a:rPr lang="en" dirty="0"/>
              <a:t>Punkt 3 handler om monitorering og ansvarliggjøring av brukere og deres institusjoner. Dette er viktig, fordi vi vet at det finnes teoretiske muligheter for å avsløre informasjon om grupper eller enkeltindivider ved målrettet, langvarig og ondsinnet bruk av systemet.</a:t>
            </a:r>
            <a:endParaRPr dirty="0"/>
          </a:p>
          <a:p>
            <a:pPr marL="0" lvl="0" indent="0">
              <a:spcBef>
                <a:spcPts val="0"/>
              </a:spcBef>
              <a:spcAft>
                <a:spcPts val="0"/>
              </a:spcAft>
              <a:buNone/>
            </a:pPr>
            <a:endParaRPr dirty="0"/>
          </a:p>
          <a:p>
            <a:pPr marL="0" lvl="0" indent="0">
              <a:spcBef>
                <a:spcPts val="0"/>
              </a:spcBef>
              <a:spcAft>
                <a:spcPts val="0"/>
              </a:spcAft>
              <a:buNone/>
            </a:pPr>
            <a:r>
              <a:rPr lang="en" dirty="0"/>
              <a:t>På grunn av vekselvirkninger mellom de tre øverste “safene”, faller behovet for de to siste (nesten) bort.</a:t>
            </a:r>
            <a:endParaRPr dirty="0"/>
          </a:p>
          <a:p>
            <a:pPr marL="0" lvl="0" indent="0">
              <a:spcBef>
                <a:spcPts val="0"/>
              </a:spcBef>
              <a:spcAft>
                <a:spcPts val="0"/>
              </a:spcAft>
              <a:buNone/>
            </a:pPr>
            <a:endParaRPr dirty="0"/>
          </a:p>
          <a:p>
            <a:pPr marL="0" lvl="0" indent="0">
              <a:spcBef>
                <a:spcPts val="0"/>
              </a:spcBef>
              <a:spcAft>
                <a:spcPts val="0"/>
              </a:spcAft>
              <a:buNone/>
            </a:pPr>
            <a:r>
              <a:rPr lang="en" dirty="0"/>
              <a:t>Det at “safe projects” faller bort gir mulighet for selvbetjening og bred tilgang uten at bruken må forankres i konkret prosjekt.</a:t>
            </a:r>
            <a:endParaRPr dirty="0"/>
          </a:p>
          <a:p>
            <a:pPr marL="0" lvl="0" indent="0">
              <a:spcBef>
                <a:spcPts val="0"/>
              </a:spcBef>
              <a:spcAft>
                <a:spcPts val="0"/>
              </a:spcAft>
              <a:buNone/>
            </a:pPr>
            <a:endParaRPr dirty="0"/>
          </a:p>
          <a:p>
            <a:pPr marL="0" lvl="0" indent="0">
              <a:spcBef>
                <a:spcPts val="0"/>
              </a:spcBef>
              <a:spcAft>
                <a:spcPts val="0"/>
              </a:spcAft>
              <a:buNone/>
            </a:pPr>
            <a:r>
              <a:rPr lang="en" dirty="0"/>
              <a:t>Det at “safe data” faller bort, gjør det mulig å avvike fra Risk/Utility-grafen</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Selv om du ikke får se dataene så betyr det ikke nødvendigvis at du ikke kan identifisere enkeltpersoner.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Ekstra tiltak.</a:t>
            </a:r>
          </a:p>
          <a:p>
            <a:pPr marL="171450" indent="-171450">
              <a:buFont typeface="Arial" panose="020B0604020202020204" pitchFamily="34" charset="0"/>
              <a:buChar char="•"/>
            </a:pPr>
            <a:r>
              <a:rPr lang="nb-NO" dirty="0">
                <a:cs typeface="Calibri"/>
              </a:rPr>
              <a:t>Ikke mulig å lage populasjoner med mindre enn 1 000 observasjoner. Stoppes av systemet</a:t>
            </a:r>
          </a:p>
          <a:p>
            <a:pPr marL="171450" indent="-171450">
              <a:buFont typeface="Arial" panose="020B0604020202020204" pitchFamily="34" charset="0"/>
              <a:buChar char="•"/>
            </a:pPr>
            <a:r>
              <a:rPr lang="nb-NO" dirty="0">
                <a:solidFill>
                  <a:schemeClr val="dk1"/>
                </a:solidFill>
              </a:rPr>
              <a:t>+/- 5, men tallet kan ikke være negativt. 1-4 blir 0 eller større enn 4. Støyen er konstant. Samme tabulering returnerer samme støy. Alle celler støylegges uavhengig av hverandre.</a:t>
            </a:r>
          </a:p>
          <a:p>
            <a:pPr marL="171450" indent="-171450">
              <a:buFont typeface="Arial" panose="020B0604020202020204" pitchFamily="34" charset="0"/>
              <a:buChar char="•"/>
            </a:pPr>
            <a:r>
              <a:rPr lang="nb-NO" dirty="0">
                <a:solidFill>
                  <a:srgbClr val="274247"/>
                </a:solidFill>
              </a:rPr>
              <a:t>De </a:t>
            </a:r>
            <a:r>
              <a:rPr lang="nb-NO" dirty="0">
                <a:solidFill>
                  <a:srgbClr val="395E89"/>
                </a:solidFill>
              </a:rPr>
              <a:t>1% høyeste</a:t>
            </a:r>
            <a:r>
              <a:rPr lang="nb-NO" dirty="0">
                <a:solidFill>
                  <a:srgbClr val="274247"/>
                </a:solidFill>
              </a:rPr>
              <a:t> verdiene settes </a:t>
            </a:r>
            <a:r>
              <a:rPr lang="nb-NO" dirty="0">
                <a:solidFill>
                  <a:srgbClr val="395E89"/>
                </a:solidFill>
              </a:rPr>
              <a:t>lik 99-%</a:t>
            </a:r>
            <a:r>
              <a:rPr lang="nb-NO" dirty="0" err="1">
                <a:solidFill>
                  <a:srgbClr val="395E89"/>
                </a:solidFill>
              </a:rPr>
              <a:t>tilen</a:t>
            </a:r>
            <a:r>
              <a:rPr lang="nb-NO" dirty="0">
                <a:solidFill>
                  <a:srgbClr val="274247"/>
                </a:solidFill>
              </a:rPr>
              <a:t>, de </a:t>
            </a:r>
            <a:r>
              <a:rPr lang="nb-NO" dirty="0">
                <a:solidFill>
                  <a:srgbClr val="395E89"/>
                </a:solidFill>
              </a:rPr>
              <a:t>1% laveste</a:t>
            </a:r>
            <a:r>
              <a:rPr lang="nb-NO" dirty="0">
                <a:solidFill>
                  <a:srgbClr val="274247"/>
                </a:solidFill>
              </a:rPr>
              <a:t> lik </a:t>
            </a:r>
            <a:r>
              <a:rPr lang="nb-NO" dirty="0">
                <a:solidFill>
                  <a:srgbClr val="395E89"/>
                </a:solidFill>
              </a:rPr>
              <a:t>1-%</a:t>
            </a:r>
            <a:r>
              <a:rPr lang="nb-NO" dirty="0" err="1">
                <a:solidFill>
                  <a:srgbClr val="395E89"/>
                </a:solidFill>
              </a:rPr>
              <a:t>tilen</a:t>
            </a:r>
            <a:r>
              <a:rPr lang="nb-NO" dirty="0">
                <a:solidFill>
                  <a:srgbClr val="395E89"/>
                </a:solidFill>
              </a:rPr>
              <a:t>. Numeriske variabler. </a:t>
            </a:r>
            <a:r>
              <a:rPr lang="nb-NO" dirty="0">
                <a:solidFill>
                  <a:srgbClr val="274247"/>
                </a:solidFill>
              </a:rPr>
              <a:t>Tabeller/figurer, gjennomsnitt, max, min. Berører ikke regresjoner</a:t>
            </a:r>
            <a:br>
              <a:rPr lang="nb-NO" dirty="0">
                <a:solidFill>
                  <a:srgbClr val="274247"/>
                </a:solidFill>
              </a:rPr>
            </a:br>
            <a:endParaRPr lang="nb-NO" dirty="0">
              <a:cs typeface="Calibri"/>
            </a:endParaRPr>
          </a:p>
        </p:txBody>
      </p:sp>
      <p:sp>
        <p:nvSpPr>
          <p:cNvPr id="4" name="Plassholder for lysbildenummer 3"/>
          <p:cNvSpPr>
            <a:spLocks noGrp="1"/>
          </p:cNvSpPr>
          <p:nvPr>
            <p:ph type="sldNum" sz="quarter" idx="10"/>
          </p:nvPr>
        </p:nvSpPr>
        <p:spPr/>
        <p:txBody>
          <a:bodyPr/>
          <a:lstStyle/>
          <a:p>
            <a:fld id="{6070D7F7-C342-4D7B-8A0C-44B47C1057A1}" type="slidenum">
              <a:rPr lang="nb-NO" smtClean="0"/>
              <a:t>11</a:t>
            </a:fld>
            <a:endParaRPr lang="nb-NO"/>
          </a:p>
        </p:txBody>
      </p:sp>
    </p:spTree>
    <p:extLst>
      <p:ext uri="{BB962C8B-B14F-4D97-AF65-F5344CB8AC3E}">
        <p14:creationId xmlns:p14="http://schemas.microsoft.com/office/powerpoint/2010/main" val="205273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D932D615-DE1F-4FC4-8EF4-63DC6ABBE0C0}" type="slidenum">
              <a:rPr lang="nb-NO" smtClean="0"/>
              <a:t>12</a:t>
            </a:fld>
            <a:endParaRPr lang="nb-NO"/>
          </a:p>
        </p:txBody>
      </p:sp>
    </p:spTree>
    <p:extLst>
      <p:ext uri="{BB962C8B-B14F-4D97-AF65-F5344CB8AC3E}">
        <p14:creationId xmlns:p14="http://schemas.microsoft.com/office/powerpoint/2010/main" val="2700482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64783" eaLnBrk="0" fontAlgn="base" hangingPunct="0">
              <a:spcBef>
                <a:spcPct val="0"/>
              </a:spcBef>
              <a:spcAft>
                <a:spcPct val="0"/>
              </a:spcAft>
            </a:pPr>
            <a:r>
              <a:rPr lang="nb-NO" altLang="nb-NO" sz="1600">
                <a:solidFill>
                  <a:srgbClr val="000000"/>
                </a:solidFill>
                <a:latin typeface="Calibri" panose="020F0502020204030204" pitchFamily="34" charset="0"/>
                <a:cs typeface="Calibri" panose="020F0502020204030204" pitchFamily="34" charset="0"/>
              </a:rPr>
              <a:t>Omfang/Innhold microdata 2.0</a:t>
            </a:r>
          </a:p>
          <a:p>
            <a:pPr defTabSz="964783" eaLnBrk="0" fontAlgn="base" hangingPunct="0">
              <a:spcBef>
                <a:spcPct val="0"/>
              </a:spcBef>
              <a:spcAft>
                <a:spcPct val="0"/>
              </a:spcAft>
            </a:pPr>
            <a:endParaRPr lang="nb-NO" altLang="nb-NO" sz="1600">
              <a:solidFill>
                <a:srgbClr val="000000"/>
              </a:solidFill>
              <a:latin typeface="Calibri" panose="020F0502020204030204" pitchFamily="34" charset="0"/>
              <a:cs typeface="Calibri" panose="020F0502020204030204" pitchFamily="34" charset="0"/>
            </a:endParaRPr>
          </a:p>
          <a:p>
            <a:pPr marL="482392" indent="-482392" defTabSz="964783" eaLnBrk="0" fontAlgn="base" hangingPunct="0">
              <a:spcBef>
                <a:spcPct val="0"/>
              </a:spcBef>
              <a:spcAft>
                <a:spcPct val="0"/>
              </a:spcAft>
              <a:buFont typeface="Arial" panose="020B0604020202020204" pitchFamily="34" charset="0"/>
              <a:buChar char="•"/>
            </a:pPr>
            <a:r>
              <a:rPr lang="nb-NO" altLang="nb-NO" sz="1200">
                <a:solidFill>
                  <a:srgbClr val="000000"/>
                </a:solidFill>
                <a:latin typeface="Calibri" panose="020F0502020204030204" pitchFamily="34" charset="0"/>
                <a:cs typeface="Calibri" panose="020F0502020204030204" pitchFamily="34" charset="0"/>
              </a:rPr>
              <a:t>Tredjepartsdata/distribuert lagring</a:t>
            </a:r>
          </a:p>
          <a:p>
            <a:pPr marL="482392" indent="-482392" defTabSz="964783" eaLnBrk="0" fontAlgn="base" hangingPunct="0">
              <a:spcBef>
                <a:spcPct val="0"/>
              </a:spcBef>
              <a:spcAft>
                <a:spcPct val="0"/>
              </a:spcAft>
              <a:buFont typeface="Arial" panose="020B0604020202020204" pitchFamily="34" charset="0"/>
              <a:buChar char="•"/>
            </a:pPr>
            <a:r>
              <a:rPr lang="nb-NO" altLang="nb-NO" sz="1200">
                <a:solidFill>
                  <a:srgbClr val="000000"/>
                </a:solidFill>
                <a:latin typeface="Calibri" panose="020F0502020204030204" pitchFamily="34" charset="0"/>
                <a:cs typeface="Calibri" panose="020F0502020204030204" pitchFamily="34" charset="0"/>
              </a:rPr>
              <a:t>Mer data og nye datatyper</a:t>
            </a:r>
            <a:endParaRPr lang="nb-NO" altLang="nb-NO" sz="1200">
              <a:solidFill>
                <a:srgbClr val="000000"/>
              </a:solidFill>
              <a:latin typeface="Arial" panose="020B0604020202020204" pitchFamily="34" charset="0"/>
              <a:cs typeface="Arial" panose="020B0604020202020204" pitchFamily="34" charset="0"/>
            </a:endParaRPr>
          </a:p>
          <a:p>
            <a:pPr marL="482392" indent="-482392" defTabSz="964783" eaLnBrk="0" fontAlgn="base" hangingPunct="0">
              <a:spcBef>
                <a:spcPct val="0"/>
              </a:spcBef>
              <a:spcAft>
                <a:spcPct val="0"/>
              </a:spcAft>
              <a:buFont typeface="Arial" panose="020B0604020202020204" pitchFamily="34" charset="0"/>
              <a:buChar char="•"/>
            </a:pPr>
            <a:r>
              <a:rPr lang="nb-NO" altLang="nb-NO" sz="1200">
                <a:solidFill>
                  <a:srgbClr val="000000"/>
                </a:solidFill>
                <a:latin typeface="Calibri" panose="020F0502020204030204" pitchFamily="34" charset="0"/>
                <a:cs typeface="Calibri" panose="020F0502020204030204" pitchFamily="34" charset="0"/>
              </a:rPr>
              <a:t>Bedre funksjonalitet </a:t>
            </a:r>
          </a:p>
          <a:p>
            <a:pPr marL="482392" indent="-482392" defTabSz="964783" eaLnBrk="0" fontAlgn="base" hangingPunct="0">
              <a:spcBef>
                <a:spcPct val="0"/>
              </a:spcBef>
              <a:spcAft>
                <a:spcPct val="0"/>
              </a:spcAft>
              <a:buFont typeface="Arial" panose="020B0604020202020204" pitchFamily="34" charset="0"/>
              <a:buChar char="•"/>
            </a:pPr>
            <a:r>
              <a:rPr lang="nb-NO" altLang="nb-NO" sz="1200">
                <a:solidFill>
                  <a:srgbClr val="000000"/>
                </a:solidFill>
                <a:latin typeface="Calibri" panose="020F0502020204030204" pitchFamily="34" charset="0"/>
                <a:cs typeface="Calibri" panose="020F0502020204030204" pitchFamily="34" charset="0"/>
              </a:rPr>
              <a:t>Mer innebygget sikkerhet</a:t>
            </a:r>
            <a:endParaRPr lang="nb-NO" altLang="nb-NO" sz="1200">
              <a:solidFill>
                <a:srgbClr val="000000"/>
              </a:solidFill>
              <a:latin typeface="Arial" panose="020B0604020202020204" pitchFamily="34" charset="0"/>
              <a:cs typeface="Arial" panose="020B0604020202020204" pitchFamily="34" charset="0"/>
            </a:endParaRPr>
          </a:p>
          <a:p>
            <a:pPr marL="482392" indent="-482392" defTabSz="964783" eaLnBrk="0" fontAlgn="base" hangingPunct="0">
              <a:spcBef>
                <a:spcPct val="0"/>
              </a:spcBef>
              <a:spcAft>
                <a:spcPct val="0"/>
              </a:spcAft>
              <a:buFont typeface="Arial" panose="020B0604020202020204" pitchFamily="34" charset="0"/>
              <a:buChar char="•"/>
            </a:pPr>
            <a:r>
              <a:rPr lang="nb-NO" altLang="nb-NO" sz="1200">
                <a:solidFill>
                  <a:srgbClr val="000000"/>
                </a:solidFill>
                <a:latin typeface="Calibri" panose="020F0502020204030204" pitchFamily="34" charset="0"/>
                <a:cs typeface="Calibri" panose="020F0502020204030204" pitchFamily="34" charset="0"/>
              </a:rPr>
              <a:t>Plattform for andre register- og dataeiere</a:t>
            </a:r>
            <a:endParaRPr lang="nb-NO" altLang="nb-NO" sz="1200"/>
          </a:p>
          <a:p>
            <a:pPr marL="482392" indent="-482392" defTabSz="964783" eaLnBrk="0" fontAlgn="base" hangingPunct="0">
              <a:spcBef>
                <a:spcPct val="0"/>
              </a:spcBef>
              <a:spcAft>
                <a:spcPct val="0"/>
              </a:spcAft>
              <a:buFont typeface="Arial" panose="020B0604020202020204" pitchFamily="34" charset="0"/>
              <a:buChar char="•"/>
            </a:pPr>
            <a:r>
              <a:rPr lang="nb-NO" altLang="nb-NO" sz="1200">
                <a:solidFill>
                  <a:srgbClr val="000000"/>
                </a:solidFill>
                <a:latin typeface="Calibri" panose="020F0502020204030204" pitchFamily="34" charset="0"/>
                <a:cs typeface="Calibri" panose="020F0502020204030204" pitchFamily="34" charset="0"/>
              </a:rPr>
              <a:t>Tilgang for nye nasjonale og internasjonale brukergrupper</a:t>
            </a:r>
          </a:p>
          <a:p>
            <a:pPr marL="482392" indent="-482392" defTabSz="964783" eaLnBrk="0" fontAlgn="base" hangingPunct="0">
              <a:spcBef>
                <a:spcPct val="0"/>
              </a:spcBef>
              <a:spcAft>
                <a:spcPct val="0"/>
              </a:spcAft>
              <a:buFont typeface="Arial" panose="020B0604020202020204" pitchFamily="34" charset="0"/>
              <a:buChar char="•"/>
            </a:pPr>
            <a:r>
              <a:rPr lang="nb-NO" altLang="nb-NO" sz="1200">
                <a:solidFill>
                  <a:srgbClr val="000000"/>
                </a:solidFill>
                <a:latin typeface="Calibri" panose="020F0502020204030204" pitchFamily="34" charset="0"/>
                <a:cs typeface="Calibri" panose="020F0502020204030204" pitchFamily="34" charset="0"/>
              </a:rPr>
              <a:t>Mulighet for søknadsbasert tilgang</a:t>
            </a:r>
            <a:endParaRPr lang="nb-NO" altLang="nb-NO" sz="12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D932D615-DE1F-4FC4-8EF4-63DC6ABBE0C0}" type="slidenum">
              <a:rPr lang="nb-NO" smtClean="0"/>
              <a:t>14</a:t>
            </a:fld>
            <a:endParaRPr lang="nb-NO"/>
          </a:p>
        </p:txBody>
      </p:sp>
    </p:spTree>
    <p:extLst>
      <p:ext uri="{BB962C8B-B14F-4D97-AF65-F5344CB8AC3E}">
        <p14:creationId xmlns:p14="http://schemas.microsoft.com/office/powerpoint/2010/main" val="90528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D932D615-DE1F-4FC4-8EF4-63DC6ABBE0C0}" type="slidenum">
              <a:rPr lang="nb-NO" smtClean="0"/>
              <a:t>15</a:t>
            </a:fld>
            <a:endParaRPr lang="nb-NO"/>
          </a:p>
        </p:txBody>
      </p:sp>
    </p:spTree>
    <p:extLst>
      <p:ext uri="{BB962C8B-B14F-4D97-AF65-F5344CB8AC3E}">
        <p14:creationId xmlns:p14="http://schemas.microsoft.com/office/powerpoint/2010/main" val="4209080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D932D615-DE1F-4FC4-8EF4-63DC6ABBE0C0}" type="slidenum">
              <a:rPr lang="nb-NO" smtClean="0"/>
              <a:t>16</a:t>
            </a:fld>
            <a:endParaRPr lang="nb-NO"/>
          </a:p>
        </p:txBody>
      </p:sp>
    </p:spTree>
    <p:extLst>
      <p:ext uri="{BB962C8B-B14F-4D97-AF65-F5344CB8AC3E}">
        <p14:creationId xmlns:p14="http://schemas.microsoft.com/office/powerpoint/2010/main" val="2697480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D932D615-DE1F-4FC4-8EF4-63DC6ABBE0C0}" type="slidenum">
              <a:rPr lang="nb-NO" smtClean="0"/>
              <a:t>17</a:t>
            </a:fld>
            <a:endParaRPr lang="nb-NO"/>
          </a:p>
        </p:txBody>
      </p:sp>
    </p:spTree>
    <p:extLst>
      <p:ext uri="{BB962C8B-B14F-4D97-AF65-F5344CB8AC3E}">
        <p14:creationId xmlns:p14="http://schemas.microsoft.com/office/powerpoint/2010/main" val="27146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D932D615-DE1F-4FC4-8EF4-63DC6ABBE0C0}" type="slidenum">
              <a:rPr lang="nb-NO" smtClean="0"/>
              <a:t>18</a:t>
            </a:fld>
            <a:endParaRPr lang="nb-NO"/>
          </a:p>
        </p:txBody>
      </p:sp>
    </p:spTree>
    <p:extLst>
      <p:ext uri="{BB962C8B-B14F-4D97-AF65-F5344CB8AC3E}">
        <p14:creationId xmlns:p14="http://schemas.microsoft.com/office/powerpoint/2010/main" val="4040507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D932D615-DE1F-4FC4-8EF4-63DC6ABBE0C0}" type="slidenum">
              <a:rPr lang="nb-NO" smtClean="0"/>
              <a:t>19</a:t>
            </a:fld>
            <a:endParaRPr lang="nb-NO"/>
          </a:p>
        </p:txBody>
      </p:sp>
    </p:spTree>
    <p:extLst>
      <p:ext uri="{BB962C8B-B14F-4D97-AF65-F5344CB8AC3E}">
        <p14:creationId xmlns:p14="http://schemas.microsoft.com/office/powerpoint/2010/main" val="74596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8A66B30-4442-4733-8F9A-D9BAA4CC5C15}" type="slidenum">
              <a:rPr lang="nb-NO" smtClean="0"/>
              <a:t>20</a:t>
            </a:fld>
            <a:endParaRPr lang="nb-NO"/>
          </a:p>
        </p:txBody>
      </p:sp>
    </p:spTree>
    <p:extLst>
      <p:ext uri="{BB962C8B-B14F-4D97-AF65-F5344CB8AC3E}">
        <p14:creationId xmlns:p14="http://schemas.microsoft.com/office/powerpoint/2010/main" val="5932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D932D615-DE1F-4FC4-8EF4-63DC6ABBE0C0}" type="slidenum">
              <a:rPr lang="nb-NO" smtClean="0"/>
              <a:t>2</a:t>
            </a:fld>
            <a:endParaRPr lang="nb-NO"/>
          </a:p>
        </p:txBody>
      </p:sp>
    </p:spTree>
    <p:extLst>
      <p:ext uri="{BB962C8B-B14F-4D97-AF65-F5344CB8AC3E}">
        <p14:creationId xmlns:p14="http://schemas.microsoft.com/office/powerpoint/2010/main" val="3512551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D932D615-DE1F-4FC4-8EF4-63DC6ABBE0C0}" type="slidenum">
              <a:rPr lang="nb-NO" smtClean="0"/>
              <a:t>21</a:t>
            </a:fld>
            <a:endParaRPr lang="nb-NO"/>
          </a:p>
        </p:txBody>
      </p:sp>
    </p:spTree>
    <p:extLst>
      <p:ext uri="{BB962C8B-B14F-4D97-AF65-F5344CB8AC3E}">
        <p14:creationId xmlns:p14="http://schemas.microsoft.com/office/powerpoint/2010/main" val="98297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D932D615-DE1F-4FC4-8EF4-63DC6ABBE0C0}" type="slidenum">
              <a:rPr lang="nb-NO" smtClean="0"/>
              <a:t>3</a:t>
            </a:fld>
            <a:endParaRPr lang="nb-NO"/>
          </a:p>
        </p:txBody>
      </p:sp>
    </p:spTree>
    <p:extLst>
      <p:ext uri="{BB962C8B-B14F-4D97-AF65-F5344CB8AC3E}">
        <p14:creationId xmlns:p14="http://schemas.microsoft.com/office/powerpoint/2010/main" val="351255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D932D615-DE1F-4FC4-8EF4-63DC6ABBE0C0}" type="slidenum">
              <a:rPr lang="nb-NO" smtClean="0"/>
              <a:t>4</a:t>
            </a:fld>
            <a:endParaRPr lang="nb-NO"/>
          </a:p>
        </p:txBody>
      </p:sp>
    </p:spTree>
    <p:extLst>
      <p:ext uri="{BB962C8B-B14F-4D97-AF65-F5344CB8AC3E}">
        <p14:creationId xmlns:p14="http://schemas.microsoft.com/office/powerpoint/2010/main" val="70437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Systemet fungerer</a:t>
            </a:r>
            <a:r>
              <a:rPr lang="nb-NO" baseline="0" dirty="0"/>
              <a:t> slik at du som bruker sitter og jobber et sted med nettilgang og nettleser. Du logger deg inn via microdata.no og da kommer du inn i analysemiljøet.</a:t>
            </a:r>
          </a:p>
          <a:p>
            <a:r>
              <a:rPr lang="nb-NO" baseline="0" dirty="0"/>
              <a:t>Inne i analysemiljøet ser du kun metadata, og ved hjelp av dette lager du deg en prosjektspesifikk populasjon.</a:t>
            </a:r>
          </a:p>
          <a:p>
            <a:r>
              <a:rPr lang="nb-NO" baseline="0" dirty="0"/>
              <a:t>Samtidig vil da data hentes fra SSB sine servere om inn i ditt eget arbeidsområde (vist som boksen med hengelås).</a:t>
            </a:r>
          </a:p>
          <a:p>
            <a:r>
              <a:rPr lang="nb-NO" baseline="0" dirty="0"/>
              <a:t>Dataene ligger altså på et lukket område som gjør at vi opprettholder personvernet.</a:t>
            </a:r>
          </a:p>
          <a:p>
            <a:endParaRPr lang="nb-NO" baseline="0" dirty="0"/>
          </a:p>
          <a:p>
            <a:r>
              <a:rPr lang="nb-NO" baseline="0" dirty="0"/>
              <a:t>Selv om du ikke får se data på individnivå så jobber du med skarpe og umanipulerte data som SSB sitter på. </a:t>
            </a:r>
          </a:p>
        </p:txBody>
      </p:sp>
      <p:sp>
        <p:nvSpPr>
          <p:cNvPr id="4" name="Plassholder for lysbildenummer 3"/>
          <p:cNvSpPr>
            <a:spLocks noGrp="1"/>
          </p:cNvSpPr>
          <p:nvPr>
            <p:ph type="sldNum" sz="quarter" idx="10"/>
          </p:nvPr>
        </p:nvSpPr>
        <p:spPr/>
        <p:txBody>
          <a:bodyPr/>
          <a:lstStyle/>
          <a:p>
            <a:fld id="{6070D7F7-C342-4D7B-8A0C-44B47C1057A1}" type="slidenum">
              <a:rPr lang="nb-NO" smtClean="0"/>
              <a:t>5</a:t>
            </a:fld>
            <a:endParaRPr lang="nb-NO"/>
          </a:p>
        </p:txBody>
      </p:sp>
    </p:spTree>
    <p:extLst>
      <p:ext uri="{BB962C8B-B14F-4D97-AF65-F5344CB8AC3E}">
        <p14:creationId xmlns:p14="http://schemas.microsoft.com/office/powerpoint/2010/main" val="91603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man har</a:t>
            </a:r>
            <a:r>
              <a:rPr lang="nb-NO" baseline="0" dirty="0"/>
              <a:t> bearbeidet dataene slik man ønsker, kjører man analysene. Analysemetodene er bygget inn i systemet.</a:t>
            </a:r>
          </a:p>
          <a:p>
            <a:r>
              <a:rPr lang="nb-NO" baseline="0" dirty="0"/>
              <a:t>Alt fra panelmetoder og deskriptiv analyse til aggregering, lineær regresjon, logistisk regresjon osv.</a:t>
            </a:r>
          </a:p>
          <a:p>
            <a:r>
              <a:rPr lang="nb-NO" baseline="0" dirty="0"/>
              <a:t>Får resultater basert på den populasjonen man har valgt å forske nærmere på.</a:t>
            </a:r>
          </a:p>
          <a:p>
            <a:endParaRPr lang="nb-NO" dirty="0"/>
          </a:p>
          <a:p>
            <a:r>
              <a:rPr lang="nb-NO" baseline="0" dirty="0"/>
              <a:t>Og dette er resultater som kan publiseres. </a:t>
            </a:r>
          </a:p>
          <a:p>
            <a:endParaRPr lang="nb-NO" dirty="0"/>
          </a:p>
          <a:p>
            <a:r>
              <a:rPr lang="nb-NO" dirty="0"/>
              <a:t>Så noen av begrensningene med dette systemet er at </a:t>
            </a:r>
          </a:p>
          <a:p>
            <a:pPr marL="171450" indent="-171450">
              <a:buFontTx/>
              <a:buChar char="-"/>
            </a:pPr>
            <a:r>
              <a:rPr lang="nb-NO" dirty="0"/>
              <a:t>Du får ikke se på eller laste ned individdata</a:t>
            </a:r>
          </a:p>
          <a:p>
            <a:pPr marL="171450" indent="-171450">
              <a:buFontTx/>
              <a:buChar char="-"/>
            </a:pPr>
            <a:r>
              <a:rPr lang="nb-NO" dirty="0"/>
              <a:t>Du kan ikke bruke egne statistikkpakker eller –biblioteker</a:t>
            </a:r>
          </a:p>
          <a:p>
            <a:pPr marL="171450" indent="-171450">
              <a:buFontTx/>
              <a:buChar char="-"/>
            </a:pPr>
            <a:r>
              <a:rPr lang="nb-NO" dirty="0"/>
              <a:t>Per nå er det ikke mulig å koble på egne data (men muligheten for dette blir sett nærmere på)</a:t>
            </a:r>
          </a:p>
          <a:p>
            <a:pPr marL="171450" indent="-171450">
              <a:buFontTx/>
              <a:buChar char="-"/>
            </a:pPr>
            <a:r>
              <a:rPr lang="nb-NO" dirty="0"/>
              <a:t>Utvalget av statistiske analyser er begrenset (men utvides fortløpende/ åpent for å komme med forslag)</a:t>
            </a:r>
          </a:p>
        </p:txBody>
      </p:sp>
      <p:sp>
        <p:nvSpPr>
          <p:cNvPr id="4" name="Plassholder for lysbildenummer 3"/>
          <p:cNvSpPr>
            <a:spLocks noGrp="1"/>
          </p:cNvSpPr>
          <p:nvPr>
            <p:ph type="sldNum" sz="quarter" idx="10"/>
          </p:nvPr>
        </p:nvSpPr>
        <p:spPr/>
        <p:txBody>
          <a:bodyPr/>
          <a:lstStyle/>
          <a:p>
            <a:fld id="{6070D7F7-C342-4D7B-8A0C-44B47C1057A1}" type="slidenum">
              <a:rPr lang="nb-NO" smtClean="0"/>
              <a:t>6</a:t>
            </a:fld>
            <a:endParaRPr lang="nb-NO"/>
          </a:p>
        </p:txBody>
      </p:sp>
    </p:spTree>
    <p:extLst>
      <p:ext uri="{BB962C8B-B14F-4D97-AF65-F5344CB8AC3E}">
        <p14:creationId xmlns:p14="http://schemas.microsoft.com/office/powerpoint/2010/main" val="428197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txBox="1">
            <a:spLocks noGrp="1"/>
          </p:cNvSpPr>
          <p:nvPr>
            <p:ph type="body" idx="1"/>
          </p:nvPr>
        </p:nvSpPr>
        <p:spPr>
          <a:xfrm>
            <a:off x="681197" y="4722694"/>
            <a:ext cx="5449570" cy="44741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10: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29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D932D615-DE1F-4FC4-8EF4-63DC6ABBE0C0}" type="slidenum">
              <a:rPr lang="nb-NO" smtClean="0"/>
              <a:t>8</a:t>
            </a:fld>
            <a:endParaRPr lang="nb-NO"/>
          </a:p>
        </p:txBody>
      </p:sp>
    </p:spTree>
    <p:extLst>
      <p:ext uri="{BB962C8B-B14F-4D97-AF65-F5344CB8AC3E}">
        <p14:creationId xmlns:p14="http://schemas.microsoft.com/office/powerpoint/2010/main" val="199037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txBox="1">
            <a:spLocks noGrp="1"/>
          </p:cNvSpPr>
          <p:nvPr>
            <p:ph type="body" idx="1"/>
          </p:nvPr>
        </p:nvSpPr>
        <p:spPr>
          <a:xfrm>
            <a:off x="676624" y="5135111"/>
            <a:ext cx="5412988" cy="4864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10:notes"/>
          <p:cNvSpPr>
            <a:spLocks noGrp="1" noRot="1" noChangeAspect="1"/>
          </p:cNvSpPr>
          <p:nvPr>
            <p:ph type="sldImg" idx="2"/>
          </p:nvPr>
        </p:nvSpPr>
        <p:spPr>
          <a:xfrm>
            <a:off x="-217488" y="811213"/>
            <a:ext cx="7202488" cy="4052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63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555AD6-CA14-470F-AE53-5518CD1114C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8C5979A-3DD8-4056-B16E-38E73D834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0E9DB15-8C77-44F4-902A-FC7EDEAD5239}"/>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5" name="Plassholder for bunntekst 4">
            <a:extLst>
              <a:ext uri="{FF2B5EF4-FFF2-40B4-BE49-F238E27FC236}">
                <a16:creationId xmlns:a16="http://schemas.microsoft.com/office/drawing/2014/main" id="{40D153D7-D2F9-43E8-A30D-44AE25C5412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E6D51C-C0BA-4D62-9C7D-C61B7B5C9763}"/>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281079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44C0BC-3F93-4172-8634-03A14FCDA5D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1F310C3-AB45-4813-A7F4-53FE49AB0DBA}"/>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AE93126-4433-46D7-A793-DECF3F0324BB}"/>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5" name="Plassholder for bunntekst 4">
            <a:extLst>
              <a:ext uri="{FF2B5EF4-FFF2-40B4-BE49-F238E27FC236}">
                <a16:creationId xmlns:a16="http://schemas.microsoft.com/office/drawing/2014/main" id="{4E8D0619-71A2-4E9D-9877-F197A7B829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2A1A68F-7550-46F4-8757-16A618629F69}"/>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80923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45C2DDF-12E0-4E84-AC25-34141D6B74A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8C991FC-3867-4511-9015-FBCC62F78D5A}"/>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833B2AA-D3A9-48FD-BBC8-50A5C53243F9}"/>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5" name="Plassholder for bunntekst 4">
            <a:extLst>
              <a:ext uri="{FF2B5EF4-FFF2-40B4-BE49-F238E27FC236}">
                <a16:creationId xmlns:a16="http://schemas.microsoft.com/office/drawing/2014/main" id="{5C6F14FD-2B8A-4C9D-B44C-4477B6309AE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01EF67-AAFC-4005-857F-015CC843C4AB}"/>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84964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057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595537-AE9A-459D-9435-EE21F607093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D51F4A1-D18C-4A1B-9030-BE0B56141F74}"/>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BA68CBE-E77F-4ED4-A3E0-66DAC0F3A894}"/>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5" name="Plassholder for bunntekst 4">
            <a:extLst>
              <a:ext uri="{FF2B5EF4-FFF2-40B4-BE49-F238E27FC236}">
                <a16:creationId xmlns:a16="http://schemas.microsoft.com/office/drawing/2014/main" id="{014BC5F4-CA0A-441D-A1C6-144553F855B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835745-DF32-446B-AF84-A906190D5DFA}"/>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335810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500ADA-9EC6-489A-BEC9-B9C19DDC1CA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360051C-F800-424B-8BD3-EE9336C43D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D7B4F6BA-6EF6-434E-87DA-B9B0E2F1D99A}"/>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5" name="Plassholder for bunntekst 4">
            <a:extLst>
              <a:ext uri="{FF2B5EF4-FFF2-40B4-BE49-F238E27FC236}">
                <a16:creationId xmlns:a16="http://schemas.microsoft.com/office/drawing/2014/main" id="{D494AF5B-086A-4CDC-8FD9-3826E30CFAA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0131B9-C2F3-4C20-ADE5-9682E79DF0F4}"/>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391206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65BB8E-319C-455C-8A88-5D0CDDFA591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769C57A-AE39-482A-9534-023FFD456348}"/>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B0BDB63-D5EB-4A33-83E8-37566FD73CAA}"/>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1797F10-2A4E-49DF-8BD5-BF0468A64288}"/>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6" name="Plassholder for bunntekst 5">
            <a:extLst>
              <a:ext uri="{FF2B5EF4-FFF2-40B4-BE49-F238E27FC236}">
                <a16:creationId xmlns:a16="http://schemas.microsoft.com/office/drawing/2014/main" id="{3D43FBAB-D366-4EC0-A67F-D7DC04B8535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52D1434-A266-4CE1-B9D8-F6F1349DD6FF}"/>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233984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B7BBE1-84D3-4F0E-B251-E6D0B86FB6C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8A4BA8C-06F5-4AA2-AF2B-6F499FD57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66EF09D-E9CD-4DE1-8977-F98C606788E1}"/>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0DFBD8E-BA4C-4B1F-8AAD-6DC03A434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979B43E0-87B9-4119-B8A6-5463F2070236}"/>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781311B-9E9D-4DC5-82DA-3689649BEB5E}"/>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8" name="Plassholder for bunntekst 7">
            <a:extLst>
              <a:ext uri="{FF2B5EF4-FFF2-40B4-BE49-F238E27FC236}">
                <a16:creationId xmlns:a16="http://schemas.microsoft.com/office/drawing/2014/main" id="{E542EA25-0714-452F-8EC4-26497DEFB1B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D508648-85B3-4EFC-9025-E1FD8BBE6ACF}"/>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294599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9AEA94-6A75-4E27-BD36-A921F34FFF7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BF225DB-A0C9-445C-84D2-92E3892A67E5}"/>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4" name="Plassholder for bunntekst 3">
            <a:extLst>
              <a:ext uri="{FF2B5EF4-FFF2-40B4-BE49-F238E27FC236}">
                <a16:creationId xmlns:a16="http://schemas.microsoft.com/office/drawing/2014/main" id="{6EDBB5DB-90C7-43F9-BF6A-7BFAEC94207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556416B-DBFF-45D3-9E0C-D4393F51BC93}"/>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354990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ED6C941-A004-498D-9E77-31A798B857C1}"/>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3" name="Plassholder for bunntekst 2">
            <a:extLst>
              <a:ext uri="{FF2B5EF4-FFF2-40B4-BE49-F238E27FC236}">
                <a16:creationId xmlns:a16="http://schemas.microsoft.com/office/drawing/2014/main" id="{956BFE82-DD34-4DE9-87B0-09CFA4B1D18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EB9705A-4B06-4343-BE11-D0D282322BFF}"/>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21027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BAF4B-7F7E-4927-B10D-F1665FF66D6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1A1D08C-C6FA-4B32-804D-FE17B587BA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191F215-A1EE-48D7-9EDD-9FDDBF5E9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640882DC-1AFB-4266-B1E3-85F20C9E54A7}"/>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6" name="Plassholder for bunntekst 5">
            <a:extLst>
              <a:ext uri="{FF2B5EF4-FFF2-40B4-BE49-F238E27FC236}">
                <a16:creationId xmlns:a16="http://schemas.microsoft.com/office/drawing/2014/main" id="{D070C44B-0049-4B5A-A218-1C207E0CA11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044EDA1-8ECE-4187-B36E-47C797D0E81B}"/>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126914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1F520E-5D4B-49FA-98E7-EAB382FEB92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A0241DC-B689-4A78-8CF8-FC4BCE5CE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A21987D-FE17-4DAD-BC2B-C7CB2252E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1410C665-BB85-417B-90B2-C970CCA6BBF6}"/>
              </a:ext>
            </a:extLst>
          </p:cNvPr>
          <p:cNvSpPr>
            <a:spLocks noGrp="1"/>
          </p:cNvSpPr>
          <p:nvPr>
            <p:ph type="dt" sz="half" idx="10"/>
          </p:nvPr>
        </p:nvSpPr>
        <p:spPr/>
        <p:txBody>
          <a:bodyPr/>
          <a:lstStyle/>
          <a:p>
            <a:fld id="{99EC9ABD-01FF-481C-AFA1-370720B41FC5}" type="datetimeFigureOut">
              <a:rPr lang="nb-NO" smtClean="0"/>
              <a:t>22.09.2022</a:t>
            </a:fld>
            <a:endParaRPr lang="nb-NO"/>
          </a:p>
        </p:txBody>
      </p:sp>
      <p:sp>
        <p:nvSpPr>
          <p:cNvPr id="6" name="Plassholder for bunntekst 5">
            <a:extLst>
              <a:ext uri="{FF2B5EF4-FFF2-40B4-BE49-F238E27FC236}">
                <a16:creationId xmlns:a16="http://schemas.microsoft.com/office/drawing/2014/main" id="{2C883C79-63EA-4944-BAF8-ECBA5FFD6D6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FDC0036-159A-4384-877D-0EC509DD91DA}"/>
              </a:ext>
            </a:extLst>
          </p:cNvPr>
          <p:cNvSpPr>
            <a:spLocks noGrp="1"/>
          </p:cNvSpPr>
          <p:nvPr>
            <p:ph type="sldNum" sz="quarter" idx="12"/>
          </p:nvPr>
        </p:nvSpPr>
        <p:spPr/>
        <p:txBody>
          <a:bodyPr/>
          <a:lstStyle/>
          <a:p>
            <a:fld id="{3D6433E0-3A9F-48DA-9883-E0A0C8A2858C}" type="slidenum">
              <a:rPr lang="nb-NO" smtClean="0"/>
              <a:t>‹#›</a:t>
            </a:fld>
            <a:endParaRPr lang="nb-NO"/>
          </a:p>
        </p:txBody>
      </p:sp>
    </p:spTree>
    <p:extLst>
      <p:ext uri="{BB962C8B-B14F-4D97-AF65-F5344CB8AC3E}">
        <p14:creationId xmlns:p14="http://schemas.microsoft.com/office/powerpoint/2010/main" val="243510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3C8E1A9-8E56-4DE6-AE87-67C6B47EA2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0DDF9DD-D4D6-401B-AED1-ACE00C26B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D4095F4-A178-43D8-A0DB-FF15F115A1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C9ABD-01FF-481C-AFA1-370720B41FC5}" type="datetimeFigureOut">
              <a:rPr lang="nb-NO" smtClean="0"/>
              <a:t>22.09.2022</a:t>
            </a:fld>
            <a:endParaRPr lang="nb-NO"/>
          </a:p>
        </p:txBody>
      </p:sp>
      <p:sp>
        <p:nvSpPr>
          <p:cNvPr id="5" name="Plassholder for bunntekst 4">
            <a:extLst>
              <a:ext uri="{FF2B5EF4-FFF2-40B4-BE49-F238E27FC236}">
                <a16:creationId xmlns:a16="http://schemas.microsoft.com/office/drawing/2014/main" id="{5EDC38B2-7E6B-4C5E-8284-C1487ADF6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961FFB6-C311-4531-BD0D-7B8148A3D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433E0-3A9F-48DA-9883-E0A0C8A2858C}" type="slidenum">
              <a:rPr lang="nb-NO" smtClean="0"/>
              <a:t>‹#›</a:t>
            </a:fld>
            <a:endParaRPr lang="nb-NO"/>
          </a:p>
        </p:txBody>
      </p:sp>
    </p:spTree>
    <p:extLst>
      <p:ext uri="{BB962C8B-B14F-4D97-AF65-F5344CB8AC3E}">
        <p14:creationId xmlns:p14="http://schemas.microsoft.com/office/powerpoint/2010/main" val="1724118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Winsoriz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microdata.no/brukermanual-no.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7.jpeg"/><Relationship Id="rId7" Type="http://schemas.openxmlformats.org/officeDocument/2006/relationships/image" Target="../media/image10.gif"/><Relationship Id="rId12"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5.gif"/><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8247723-F9DD-AE59-45AA-A30822939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6" y="793089"/>
            <a:ext cx="12168023" cy="5567111"/>
          </a:xfrm>
          <a:prstGeom prst="rect">
            <a:avLst/>
          </a:prstGeom>
        </p:spPr>
      </p:pic>
      <p:sp>
        <p:nvSpPr>
          <p:cNvPr id="4" name="Rektangel 3">
            <a:extLst>
              <a:ext uri="{FF2B5EF4-FFF2-40B4-BE49-F238E27FC236}">
                <a16:creationId xmlns:a16="http://schemas.microsoft.com/office/drawing/2014/main" id="{FCF738BE-0191-81BC-11DA-3DF1773A42FB}"/>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Bilde 4">
            <a:extLst>
              <a:ext uri="{FF2B5EF4-FFF2-40B4-BE49-F238E27FC236}">
                <a16:creationId xmlns:a16="http://schemas.microsoft.com/office/drawing/2014/main" id="{149A1B28-F7E1-490E-B45C-DF6575C35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grpSp>
        <p:nvGrpSpPr>
          <p:cNvPr id="6" name="Gruppe 5">
            <a:extLst>
              <a:ext uri="{FF2B5EF4-FFF2-40B4-BE49-F238E27FC236}">
                <a16:creationId xmlns:a16="http://schemas.microsoft.com/office/drawing/2014/main" id="{2D63E029-0A18-07E2-E51B-1CA188FEA0C8}"/>
              </a:ext>
            </a:extLst>
          </p:cNvPr>
          <p:cNvGrpSpPr/>
          <p:nvPr/>
        </p:nvGrpSpPr>
        <p:grpSpPr>
          <a:xfrm>
            <a:off x="728946" y="6502514"/>
            <a:ext cx="473868" cy="165894"/>
            <a:chOff x="8902075" y="926306"/>
            <a:chExt cx="480705" cy="153194"/>
          </a:xfrm>
        </p:grpSpPr>
        <p:sp>
          <p:nvSpPr>
            <p:cNvPr id="7" name="Rektangel 6">
              <a:extLst>
                <a:ext uri="{FF2B5EF4-FFF2-40B4-BE49-F238E27FC236}">
                  <a16:creationId xmlns:a16="http://schemas.microsoft.com/office/drawing/2014/main" id="{AB8CA17C-BEA0-63F0-DA52-2E18DEA3F84A}"/>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Rektangel 7">
              <a:extLst>
                <a:ext uri="{FF2B5EF4-FFF2-40B4-BE49-F238E27FC236}">
                  <a16:creationId xmlns:a16="http://schemas.microsoft.com/office/drawing/2014/main" id="{D83CE6A8-E217-9BAD-4C5E-3D8FD194A48F}"/>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Rektangel 8">
              <a:extLst>
                <a:ext uri="{FF2B5EF4-FFF2-40B4-BE49-F238E27FC236}">
                  <a16:creationId xmlns:a16="http://schemas.microsoft.com/office/drawing/2014/main" id="{72A118E8-9B33-2F65-E0E7-859F0B5F24E7}"/>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pic>
        <p:nvPicPr>
          <p:cNvPr id="10" name="Bilde 9">
            <a:extLst>
              <a:ext uri="{FF2B5EF4-FFF2-40B4-BE49-F238E27FC236}">
                <a16:creationId xmlns:a16="http://schemas.microsoft.com/office/drawing/2014/main" id="{9B09082C-D33D-51D4-9325-B964566FF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11" name="TekstSylinder 10">
            <a:extLst>
              <a:ext uri="{FF2B5EF4-FFF2-40B4-BE49-F238E27FC236}">
                <a16:creationId xmlns:a16="http://schemas.microsoft.com/office/drawing/2014/main" id="{3B27F8DA-D1FD-22AA-6DFE-992940AE0B4B}"/>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12" name="Undertittel 4">
            <a:extLst>
              <a:ext uri="{FF2B5EF4-FFF2-40B4-BE49-F238E27FC236}">
                <a16:creationId xmlns:a16="http://schemas.microsoft.com/office/drawing/2014/main" id="{629ED3C6-1923-475C-B2ED-1BD84CB7A011}"/>
              </a:ext>
            </a:extLst>
          </p:cNvPr>
          <p:cNvSpPr txBox="1">
            <a:spLocks/>
          </p:cNvSpPr>
          <p:nvPr/>
        </p:nvSpPr>
        <p:spPr>
          <a:xfrm>
            <a:off x="1542494" y="16321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Presentasjon: Rune Gløersen  - SSB, 23. September 2022</a:t>
            </a:r>
          </a:p>
          <a:p>
            <a:endParaRPr lang="nb-NO" dirty="0"/>
          </a:p>
        </p:txBody>
      </p:sp>
    </p:spTree>
    <p:extLst>
      <p:ext uri="{BB962C8B-B14F-4D97-AF65-F5344CB8AC3E}">
        <p14:creationId xmlns:p14="http://schemas.microsoft.com/office/powerpoint/2010/main" val="253734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body" idx="1"/>
          </p:nvPr>
        </p:nvSpPr>
        <p:spPr>
          <a:xfrm>
            <a:off x="1558600" y="1554921"/>
            <a:ext cx="4537400" cy="4555200"/>
          </a:xfrm>
          <a:prstGeom prst="rect">
            <a:avLst/>
          </a:prstGeom>
        </p:spPr>
        <p:txBody>
          <a:bodyPr spcFirstLastPara="1" vert="horz" wrap="square" lIns="121900" tIns="121900" rIns="121900" bIns="121900" rtlCol="0" anchor="t" anchorCtr="0">
            <a:noAutofit/>
          </a:bodyPr>
          <a:lstStyle/>
          <a:p>
            <a:pPr indent="-609585">
              <a:buSzPts val="3600"/>
            </a:pPr>
            <a:r>
              <a:rPr lang="en" sz="4800" dirty="0"/>
              <a:t>Safe settings</a:t>
            </a:r>
            <a:endParaRPr sz="4800" dirty="0"/>
          </a:p>
          <a:p>
            <a:pPr indent="-558786">
              <a:buSzPts val="3000"/>
            </a:pPr>
            <a:r>
              <a:rPr lang="en" sz="4000" dirty="0"/>
              <a:t>Safe outputs</a:t>
            </a:r>
            <a:endParaRPr sz="4000" dirty="0"/>
          </a:p>
          <a:p>
            <a:pPr indent="-507987">
              <a:buSzPts val="2400"/>
            </a:pPr>
            <a:r>
              <a:rPr lang="en" sz="3200" dirty="0"/>
              <a:t>Safe people</a:t>
            </a:r>
            <a:endParaRPr sz="3200" dirty="0"/>
          </a:p>
          <a:p>
            <a:r>
              <a:rPr lang="en" dirty="0"/>
              <a:t>Safe purposes</a:t>
            </a:r>
            <a:endParaRPr dirty="0"/>
          </a:p>
          <a:p>
            <a:pPr indent="-423323">
              <a:buSzPts val="1400"/>
            </a:pPr>
            <a:r>
              <a:rPr lang="en" sz="1867" dirty="0"/>
              <a:t>Safe data</a:t>
            </a:r>
            <a:endParaRPr sz="1867" dirty="0"/>
          </a:p>
        </p:txBody>
      </p:sp>
      <p:pic>
        <p:nvPicPr>
          <p:cNvPr id="93" name="Shape 93" title="Chart"/>
          <p:cNvPicPr preferRelativeResize="0"/>
          <p:nvPr/>
        </p:nvPicPr>
        <p:blipFill>
          <a:blip r:embed="rId3">
            <a:alphaModFix/>
          </a:blip>
          <a:stretch>
            <a:fillRect/>
          </a:stretch>
        </p:blipFill>
        <p:spPr>
          <a:xfrm>
            <a:off x="6438705" y="1851743"/>
            <a:ext cx="4961150" cy="3246617"/>
          </a:xfrm>
          <a:prstGeom prst="rect">
            <a:avLst/>
          </a:prstGeom>
          <a:noFill/>
          <a:ln w="9525" cap="flat" cmpd="sng">
            <a:solidFill>
              <a:schemeClr val="dk2"/>
            </a:solidFill>
            <a:prstDash val="solid"/>
            <a:round/>
            <a:headEnd type="none" w="sm" len="sm"/>
            <a:tailEnd type="none" w="sm" len="sm"/>
          </a:ln>
        </p:spPr>
      </p:pic>
      <p:pic>
        <p:nvPicPr>
          <p:cNvPr id="8" name="Picture 7"/>
          <p:cNvPicPr>
            <a:picLocks noChangeAspect="1"/>
          </p:cNvPicPr>
          <p:nvPr/>
        </p:nvPicPr>
        <p:blipFill>
          <a:blip r:embed="rId4"/>
          <a:stretch>
            <a:fillRect/>
          </a:stretch>
        </p:blipFill>
        <p:spPr>
          <a:xfrm>
            <a:off x="1803918" y="4419624"/>
            <a:ext cx="2818343" cy="1357471"/>
          </a:xfrm>
          <a:prstGeom prst="rect">
            <a:avLst/>
          </a:prstGeom>
        </p:spPr>
      </p:pic>
      <p:sp>
        <p:nvSpPr>
          <p:cNvPr id="2" name="Rektangel 1">
            <a:extLst>
              <a:ext uri="{FF2B5EF4-FFF2-40B4-BE49-F238E27FC236}">
                <a16:creationId xmlns:a16="http://schemas.microsoft.com/office/drawing/2014/main" id="{3689B4A4-5BC0-8E9E-EEC5-8BDD919E6139}"/>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C37AF49F-3D5A-30FC-FDD4-D579D11CB7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4" name="Rettvinklet trekant 102">
            <a:extLst>
              <a:ext uri="{FF2B5EF4-FFF2-40B4-BE49-F238E27FC236}">
                <a16:creationId xmlns:a16="http://schemas.microsoft.com/office/drawing/2014/main" id="{5DB6C4AB-6CB7-2985-175B-3260056BD339}"/>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 name="Gruppe 4">
            <a:extLst>
              <a:ext uri="{FF2B5EF4-FFF2-40B4-BE49-F238E27FC236}">
                <a16:creationId xmlns:a16="http://schemas.microsoft.com/office/drawing/2014/main" id="{1C1F63B7-4FAB-D469-0C3D-AAD56E47375E}"/>
              </a:ext>
            </a:extLst>
          </p:cNvPr>
          <p:cNvGrpSpPr/>
          <p:nvPr/>
        </p:nvGrpSpPr>
        <p:grpSpPr>
          <a:xfrm>
            <a:off x="728946" y="6502514"/>
            <a:ext cx="473868" cy="165894"/>
            <a:chOff x="8902075" y="926306"/>
            <a:chExt cx="480705" cy="153194"/>
          </a:xfrm>
        </p:grpSpPr>
        <p:sp>
          <p:nvSpPr>
            <p:cNvPr id="6" name="Rektangel 5">
              <a:extLst>
                <a:ext uri="{FF2B5EF4-FFF2-40B4-BE49-F238E27FC236}">
                  <a16:creationId xmlns:a16="http://schemas.microsoft.com/office/drawing/2014/main" id="{1EEF2389-1F7C-604F-0A5C-AD2DB6D8325B}"/>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E92790C3-1B50-6A35-9B96-23A663B9AC62}"/>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Rektangel 38">
              <a:extLst>
                <a:ext uri="{FF2B5EF4-FFF2-40B4-BE49-F238E27FC236}">
                  <a16:creationId xmlns:a16="http://schemas.microsoft.com/office/drawing/2014/main" id="{037D0898-3164-0B3E-64BA-136998683474}"/>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40" name="Bilde 39">
            <a:extLst>
              <a:ext uri="{FF2B5EF4-FFF2-40B4-BE49-F238E27FC236}">
                <a16:creationId xmlns:a16="http://schemas.microsoft.com/office/drawing/2014/main" id="{E42F9478-FA16-143E-F9DA-C82468B27E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1" name="TekstSylinder 40">
            <a:extLst>
              <a:ext uri="{FF2B5EF4-FFF2-40B4-BE49-F238E27FC236}">
                <a16:creationId xmlns:a16="http://schemas.microsoft.com/office/drawing/2014/main" id="{C03A956A-434A-CB7E-9AB4-779F63C5523E}"/>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91" name="Shape 91"/>
          <p:cNvSpPr txBox="1">
            <a:spLocks noGrp="1"/>
          </p:cNvSpPr>
          <p:nvPr>
            <p:ph type="title"/>
          </p:nvPr>
        </p:nvSpPr>
        <p:spPr>
          <a:xfrm>
            <a:off x="345988" y="282976"/>
            <a:ext cx="11382186" cy="763600"/>
          </a:xfrm>
          <a:prstGeom prst="rect">
            <a:avLst/>
          </a:prstGeom>
        </p:spPr>
        <p:txBody>
          <a:bodyPr spcFirstLastPara="1" vert="horz" wrap="square" lIns="121900" tIns="121900" rIns="121900" bIns="121900" rtlCol="0" anchor="t" anchorCtr="0">
            <a:noAutofit/>
          </a:bodyPr>
          <a:lstStyle/>
          <a:p>
            <a:pPr algn="ctr"/>
            <a:r>
              <a:rPr lang="nb-NO" sz="3600"/>
              <a:t>Microdata.no sin </a:t>
            </a:r>
            <a:r>
              <a:rPr lang="nb-NO" sz="3600" dirty="0"/>
              <a:t>relative prioritering av </a:t>
            </a:r>
            <a:r>
              <a:rPr lang="nb-NO" sz="3600" dirty="0" err="1"/>
              <a:t>the</a:t>
            </a:r>
            <a:r>
              <a:rPr lang="nb-NO" sz="3600" dirty="0"/>
              <a:t> 5 Safes</a:t>
            </a:r>
            <a:endParaRPr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re_linjer">
            <a:extLst>
              <a:ext uri="{FF2B5EF4-FFF2-40B4-BE49-F238E27FC236}">
                <a16:creationId xmlns:a16="http://schemas.microsoft.com/office/drawing/2014/main" id="{F026E29D-3F47-4F7B-A47F-9F3AEFC14B65}"/>
              </a:ext>
            </a:extLst>
          </p:cNvPr>
          <p:cNvSpPr>
            <a:spLocks noGrp="1"/>
          </p:cNvSpPr>
          <p:nvPr>
            <p:ph idx="1"/>
          </p:nvPr>
        </p:nvSpPr>
        <p:spPr>
          <a:xfrm>
            <a:off x="2042714" y="2052108"/>
            <a:ext cx="9651619" cy="3085749"/>
          </a:xfrm>
        </p:spPr>
        <p:txBody>
          <a:bodyPr vert="horz" lIns="91440" tIns="45720" rIns="91440" bIns="45720" rtlCol="0" anchor="t">
            <a:normAutofit fontScale="85000" lnSpcReduction="10000"/>
          </a:bodyPr>
          <a:lstStyle/>
          <a:p>
            <a:r>
              <a:rPr lang="nb-NO" sz="3200" dirty="0">
                <a:cs typeface="Calibri"/>
              </a:rPr>
              <a:t>Minst 1 000 enheter i populasjonen</a:t>
            </a:r>
          </a:p>
          <a:p>
            <a:r>
              <a:rPr lang="nb-NO" sz="3200" dirty="0">
                <a:cs typeface="Calibri"/>
              </a:rPr>
              <a:t>+/- 5 på alle opptellinger</a:t>
            </a:r>
          </a:p>
          <a:p>
            <a:r>
              <a:rPr lang="nb-NO" sz="3200" dirty="0">
                <a:cs typeface="Calibri"/>
              </a:rPr>
              <a:t>Skjuler ekstremverdier («</a:t>
            </a:r>
            <a:r>
              <a:rPr lang="nb-NO" sz="3200" dirty="0" err="1">
                <a:cs typeface="Calibri"/>
                <a:hlinkClick r:id="rId3"/>
              </a:rPr>
              <a:t>winsorisering</a:t>
            </a:r>
            <a:r>
              <a:rPr lang="nb-NO" sz="3200" dirty="0">
                <a:cs typeface="Calibri"/>
              </a:rPr>
              <a:t>»)</a:t>
            </a:r>
          </a:p>
          <a:p>
            <a:r>
              <a:rPr lang="nb-NO" sz="3200" dirty="0">
                <a:cs typeface="Calibri"/>
              </a:rPr>
              <a:t>Stopper flerdimensjonale analyser med for mange tomme celler</a:t>
            </a:r>
          </a:p>
          <a:p>
            <a:r>
              <a:rPr lang="nb-NO" sz="3200" dirty="0">
                <a:cs typeface="Calibri"/>
              </a:rPr>
              <a:t>Kommer:</a:t>
            </a:r>
          </a:p>
          <a:p>
            <a:pPr lvl="1"/>
            <a:r>
              <a:rPr lang="nb-NO" sz="2800" dirty="0">
                <a:cs typeface="Calibri"/>
              </a:rPr>
              <a:t>Relativ støylegging av volumtabeller (</a:t>
            </a:r>
            <a:r>
              <a:rPr lang="nb-NO" sz="2800" dirty="0" err="1">
                <a:cs typeface="Calibri"/>
              </a:rPr>
              <a:t>ifm</a:t>
            </a:r>
            <a:r>
              <a:rPr lang="nb-NO" sz="2800" dirty="0">
                <a:cs typeface="Calibri"/>
              </a:rPr>
              <a:t> næringsdata spesielt)</a:t>
            </a:r>
          </a:p>
          <a:p>
            <a:pPr lvl="1"/>
            <a:r>
              <a:rPr lang="nb-NO" sz="2800" dirty="0">
                <a:cs typeface="Calibri"/>
              </a:rPr>
              <a:t>Mer differensierte tiltak avhengig av enhetstype, sensitivitet mm</a:t>
            </a:r>
          </a:p>
          <a:p>
            <a:endParaRPr lang="nb-NO" sz="3200" dirty="0">
              <a:cs typeface="Calibri"/>
            </a:endParaRPr>
          </a:p>
          <a:p>
            <a:endParaRPr lang="nb-NO" sz="3200" dirty="0">
              <a:cs typeface="Calibri"/>
            </a:endParaRPr>
          </a:p>
        </p:txBody>
      </p:sp>
      <p:sp>
        <p:nvSpPr>
          <p:cNvPr id="4" name="Tittel">
            <a:extLst>
              <a:ext uri="{FF2B5EF4-FFF2-40B4-BE49-F238E27FC236}">
                <a16:creationId xmlns:a16="http://schemas.microsoft.com/office/drawing/2014/main" id="{4B419842-592E-434F-A9A0-9D056E879673}"/>
              </a:ext>
            </a:extLst>
          </p:cNvPr>
          <p:cNvSpPr>
            <a:spLocks noGrp="1"/>
          </p:cNvSpPr>
          <p:nvPr>
            <p:ph type="title"/>
          </p:nvPr>
        </p:nvSpPr>
        <p:spPr/>
        <p:txBody>
          <a:bodyPr>
            <a:normAutofit/>
          </a:bodyPr>
          <a:lstStyle/>
          <a:p>
            <a:r>
              <a:rPr lang="nb-NO" spc="-10" dirty="0"/>
              <a:t>Avsløringskontroll</a:t>
            </a:r>
            <a:endParaRPr lang="nb-NO" dirty="0"/>
          </a:p>
        </p:txBody>
      </p:sp>
      <p:sp>
        <p:nvSpPr>
          <p:cNvPr id="8" name="Lenke til brukermanual">
            <a:extLst>
              <a:ext uri="{FF2B5EF4-FFF2-40B4-BE49-F238E27FC236}">
                <a16:creationId xmlns:a16="http://schemas.microsoft.com/office/drawing/2014/main" id="{31B72282-2F57-4C37-B503-751256E2E51A}"/>
              </a:ext>
            </a:extLst>
          </p:cNvPr>
          <p:cNvSpPr txBox="1">
            <a:spLocks/>
          </p:cNvSpPr>
          <p:nvPr/>
        </p:nvSpPr>
        <p:spPr>
          <a:xfrm>
            <a:off x="2042714" y="5281965"/>
            <a:ext cx="8680903" cy="885946"/>
          </a:xfrm>
          <a:prstGeom prst="rect">
            <a:avLst/>
          </a:prstGeom>
        </p:spPr>
        <p:txBody>
          <a:bodyPr vert="horz" wrap="none" lIns="36000" tIns="36000" rIns="36000" bIns="36000" rtlCol="0" anchor="t" anchorCtr="0">
            <a:noAutofit/>
          </a:bodyPr>
          <a:lstStyle>
            <a:lvl1pPr marL="228611" indent="-228611" algn="l" defTabSz="914446" rtl="0" eaLnBrk="1" latinLnBrk="0" hangingPunct="1">
              <a:lnSpc>
                <a:spcPct val="150000"/>
              </a:lnSpc>
              <a:spcBef>
                <a:spcPts val="0"/>
              </a:spcBef>
              <a:spcAft>
                <a:spcPts val="900"/>
              </a:spcAft>
              <a:buFont typeface="Arial" panose="020B0604020202020204" pitchFamily="34" charset="0"/>
              <a:buChar char="•"/>
              <a:defRPr sz="2400" kern="1200">
                <a:solidFill>
                  <a:srgbClr val="274247"/>
                </a:solidFill>
                <a:latin typeface="+mn-lt"/>
                <a:ea typeface="+mn-ea"/>
                <a:cs typeface="+mn-cs"/>
              </a:defRPr>
            </a:lvl1pPr>
            <a:lvl2pPr marL="396079" indent="-144029" algn="l" defTabSz="914446" rtl="0" eaLnBrk="1" latinLnBrk="0" hangingPunct="1">
              <a:lnSpc>
                <a:spcPct val="150000"/>
              </a:lnSpc>
              <a:spcBef>
                <a:spcPts val="0"/>
              </a:spcBef>
              <a:spcAft>
                <a:spcPts val="600"/>
              </a:spcAft>
              <a:buSzPct val="100000"/>
              <a:buFont typeface="Arial" panose="020B0604020202020204" pitchFamily="34" charset="0"/>
              <a:buChar char="◦"/>
              <a:defRPr sz="1800" kern="1200">
                <a:solidFill>
                  <a:srgbClr val="274247"/>
                </a:solidFill>
                <a:latin typeface="+mn-lt"/>
                <a:ea typeface="+mn-ea"/>
                <a:cs typeface="+mn-cs"/>
              </a:defRPr>
            </a:lvl2pPr>
            <a:lvl3pPr marL="522104" indent="-108022" algn="l" defTabSz="914446" rtl="0" eaLnBrk="1" latinLnBrk="0" hangingPunct="1">
              <a:lnSpc>
                <a:spcPct val="150000"/>
              </a:lnSpc>
              <a:spcBef>
                <a:spcPts val="300"/>
              </a:spcBef>
              <a:spcAft>
                <a:spcPts val="400"/>
              </a:spcAft>
              <a:buFont typeface="Open Sans" panose="020B0606030504020204" pitchFamily="34" charset="0"/>
              <a:buChar char="­"/>
              <a:defRPr sz="1400" kern="1200">
                <a:solidFill>
                  <a:srgbClr val="274247"/>
                </a:solidFill>
                <a:latin typeface="+mn-lt"/>
                <a:ea typeface="+mn-ea"/>
                <a:cs typeface="+mn-cs"/>
              </a:defRPr>
            </a:lvl3pPr>
            <a:lvl4pPr marL="666133" indent="-99020" algn="l" defTabSz="914446" rtl="0" eaLnBrk="1" latinLnBrk="0" hangingPunct="1">
              <a:lnSpc>
                <a:spcPct val="150000"/>
              </a:lnSpc>
              <a:spcBef>
                <a:spcPts val="250"/>
              </a:spcBef>
              <a:buFont typeface="Open Sans" panose="020B0606030504020204" pitchFamily="34" charset="0"/>
              <a:buChar char="­"/>
              <a:defRPr sz="1050" kern="1200">
                <a:solidFill>
                  <a:srgbClr val="274247"/>
                </a:solidFill>
                <a:latin typeface="+mn-lt"/>
                <a:ea typeface="+mn-ea"/>
                <a:cs typeface="+mn-cs"/>
              </a:defRPr>
            </a:lvl4pPr>
            <a:lvl5pPr marL="774155" indent="-90018" algn="l" defTabSz="914446" rtl="0" eaLnBrk="1" latinLnBrk="0" hangingPunct="1">
              <a:lnSpc>
                <a:spcPct val="150000"/>
              </a:lnSpc>
              <a:spcBef>
                <a:spcPts val="250"/>
              </a:spcBef>
              <a:buFont typeface="Open Sans" panose="020B0606030504020204" pitchFamily="34" charset="0"/>
              <a:buChar char="­"/>
              <a:defRPr sz="1000" kern="1200">
                <a:solidFill>
                  <a:srgbClr val="274247"/>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nb-NO" sz="3200" dirty="0">
                <a:hlinkClick r:id="rId4"/>
              </a:rPr>
              <a:t>https://microdata.no/brukermanual-no.pdf</a:t>
            </a:r>
            <a:endParaRPr lang="nb-NO" sz="3200" dirty="0"/>
          </a:p>
        </p:txBody>
      </p:sp>
      <p:sp>
        <p:nvSpPr>
          <p:cNvPr id="39" name="Rektangel 38">
            <a:extLst>
              <a:ext uri="{FF2B5EF4-FFF2-40B4-BE49-F238E27FC236}">
                <a16:creationId xmlns:a16="http://schemas.microsoft.com/office/drawing/2014/main" id="{FB2D6256-FFB2-4B13-816A-615EB256AD09}"/>
              </a:ext>
            </a:extLst>
          </p:cNvPr>
          <p:cNvSpPr/>
          <p:nvPr/>
        </p:nvSpPr>
        <p:spPr>
          <a:xfrm>
            <a:off x="0" y="6369050"/>
            <a:ext cx="12192000" cy="488950"/>
          </a:xfrm>
          <a:prstGeom prst="rect">
            <a:avLst/>
          </a:prstGeom>
          <a:solidFill>
            <a:schemeClr val="accent1">
              <a:lumMod val="40000"/>
              <a:lumOff val="60000"/>
            </a:schemeClr>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0" name="Bilde 39">
            <a:extLst>
              <a:ext uri="{FF2B5EF4-FFF2-40B4-BE49-F238E27FC236}">
                <a16:creationId xmlns:a16="http://schemas.microsoft.com/office/drawing/2014/main" id="{7B4B7619-9437-49FA-974A-69F2B811D3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grpSp>
        <p:nvGrpSpPr>
          <p:cNvPr id="41" name="Gruppe 40">
            <a:extLst>
              <a:ext uri="{FF2B5EF4-FFF2-40B4-BE49-F238E27FC236}">
                <a16:creationId xmlns:a16="http://schemas.microsoft.com/office/drawing/2014/main" id="{C5E7798A-B97A-4184-83EE-6EE36CBA6344}"/>
              </a:ext>
            </a:extLst>
          </p:cNvPr>
          <p:cNvGrpSpPr/>
          <p:nvPr/>
        </p:nvGrpSpPr>
        <p:grpSpPr>
          <a:xfrm>
            <a:off x="728946" y="6502514"/>
            <a:ext cx="473868" cy="165894"/>
            <a:chOff x="8902075" y="926306"/>
            <a:chExt cx="480705" cy="153194"/>
          </a:xfrm>
        </p:grpSpPr>
        <p:sp>
          <p:nvSpPr>
            <p:cNvPr id="42" name="Rektangel 41">
              <a:extLst>
                <a:ext uri="{FF2B5EF4-FFF2-40B4-BE49-F238E27FC236}">
                  <a16:creationId xmlns:a16="http://schemas.microsoft.com/office/drawing/2014/main" id="{CE9B6C68-C6C9-40CF-BF36-913FF2114E92}"/>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Rektangel 42">
              <a:extLst>
                <a:ext uri="{FF2B5EF4-FFF2-40B4-BE49-F238E27FC236}">
                  <a16:creationId xmlns:a16="http://schemas.microsoft.com/office/drawing/2014/main" id="{9FFD3B2C-1C85-4B60-92F6-E367845A2886}"/>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4" name="Rektangel 43">
              <a:extLst>
                <a:ext uri="{FF2B5EF4-FFF2-40B4-BE49-F238E27FC236}">
                  <a16:creationId xmlns:a16="http://schemas.microsoft.com/office/drawing/2014/main" id="{52EC2063-1DB0-46F9-B5B3-54DFA7B664EC}"/>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45" name="Bilde 44">
            <a:extLst>
              <a:ext uri="{FF2B5EF4-FFF2-40B4-BE49-F238E27FC236}">
                <a16:creationId xmlns:a16="http://schemas.microsoft.com/office/drawing/2014/main" id="{656CA398-6885-48AB-BFC8-541344381C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6" name="TekstSylinder 45">
            <a:extLst>
              <a:ext uri="{FF2B5EF4-FFF2-40B4-BE49-F238E27FC236}">
                <a16:creationId xmlns:a16="http://schemas.microsoft.com/office/drawing/2014/main" id="{12648132-50F6-4A79-86E8-6380607B315C}"/>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Tree>
    <p:extLst>
      <p:ext uri="{BB962C8B-B14F-4D97-AF65-F5344CB8AC3E}">
        <p14:creationId xmlns:p14="http://schemas.microsoft.com/office/powerpoint/2010/main" val="38019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ctrTitle"/>
          </p:nvPr>
        </p:nvSpPr>
        <p:spPr/>
        <p:txBody>
          <a:bodyPr/>
          <a:lstStyle/>
          <a:p>
            <a:r>
              <a:rPr lang="nb-NO" dirty="0"/>
              <a:t>microdata.no 2.0 prosjektet</a:t>
            </a:r>
          </a:p>
        </p:txBody>
      </p:sp>
      <p:sp>
        <p:nvSpPr>
          <p:cNvPr id="5" name="Undertittel 4">
            <a:extLst>
              <a:ext uri="{FF2B5EF4-FFF2-40B4-BE49-F238E27FC236}">
                <a16:creationId xmlns:a16="http://schemas.microsoft.com/office/drawing/2014/main" id="{CEEB8618-6D5A-4234-924E-7E8044EBC744}"/>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111547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677109-6141-26EE-2BFD-29F19ABFF27B}"/>
              </a:ext>
            </a:extLst>
          </p:cNvPr>
          <p:cNvSpPr>
            <a:spLocks noGrp="1"/>
          </p:cNvSpPr>
          <p:nvPr>
            <p:ph type="title"/>
          </p:nvPr>
        </p:nvSpPr>
        <p:spPr/>
        <p:txBody>
          <a:bodyPr/>
          <a:lstStyle/>
          <a:p>
            <a:r>
              <a:rPr lang="nb-NO" dirty="0"/>
              <a:t>Microdata 2.0 prosjektet</a:t>
            </a:r>
          </a:p>
        </p:txBody>
      </p:sp>
      <p:sp>
        <p:nvSpPr>
          <p:cNvPr id="3" name="Plassholder for innhold 2">
            <a:extLst>
              <a:ext uri="{FF2B5EF4-FFF2-40B4-BE49-F238E27FC236}">
                <a16:creationId xmlns:a16="http://schemas.microsoft.com/office/drawing/2014/main" id="{01C0CBEC-C26B-F495-EDE7-46B7C3029564}"/>
              </a:ext>
            </a:extLst>
          </p:cNvPr>
          <p:cNvSpPr>
            <a:spLocks noGrp="1"/>
          </p:cNvSpPr>
          <p:nvPr>
            <p:ph idx="1"/>
          </p:nvPr>
        </p:nvSpPr>
        <p:spPr/>
        <p:txBody>
          <a:bodyPr/>
          <a:lstStyle/>
          <a:p>
            <a:r>
              <a:rPr lang="nb-NO" dirty="0"/>
              <a:t>Finansiert av NFR – 42,3 </a:t>
            </a:r>
            <a:r>
              <a:rPr lang="nb-NO" dirty="0" err="1"/>
              <a:t>mill</a:t>
            </a:r>
            <a:endParaRPr lang="nb-NO" dirty="0"/>
          </a:p>
          <a:p>
            <a:pPr lvl="1"/>
            <a:r>
              <a:rPr lang="nb-NO" dirty="0"/>
              <a:t>SSB egenandel 6 </a:t>
            </a:r>
            <a:r>
              <a:rPr lang="nb-NO" dirty="0" err="1"/>
              <a:t>mill</a:t>
            </a:r>
            <a:br>
              <a:rPr lang="nb-NO" dirty="0"/>
            </a:br>
            <a:endParaRPr lang="nb-NO" dirty="0"/>
          </a:p>
          <a:p>
            <a:r>
              <a:rPr lang="nb-NO" dirty="0"/>
              <a:t>Prosjektperiode 2020-2023</a:t>
            </a:r>
          </a:p>
          <a:p>
            <a:endParaRPr lang="nb-NO" dirty="0"/>
          </a:p>
          <a:p>
            <a:r>
              <a:rPr lang="nb-NO" dirty="0"/>
              <a:t>Litt sen start </a:t>
            </a:r>
            <a:r>
              <a:rPr lang="nb-NO" dirty="0" err="1"/>
              <a:t>pga</a:t>
            </a:r>
            <a:r>
              <a:rPr lang="nb-NO" dirty="0"/>
              <a:t> Korona ++</a:t>
            </a:r>
          </a:p>
          <a:p>
            <a:endParaRPr lang="nb-NO" dirty="0"/>
          </a:p>
          <a:p>
            <a:r>
              <a:rPr lang="nb-NO" dirty="0"/>
              <a:t>Budsjettforbruk hittil 2/3</a:t>
            </a:r>
          </a:p>
        </p:txBody>
      </p:sp>
    </p:spTree>
    <p:extLst>
      <p:ext uri="{BB962C8B-B14F-4D97-AF65-F5344CB8AC3E}">
        <p14:creationId xmlns:p14="http://schemas.microsoft.com/office/powerpoint/2010/main" val="412149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a:solidFill>
                  <a:srgbClr val="104152"/>
                </a:solidFill>
                <a:latin typeface="Source Sans Pro SemiBold" panose="020B0603030403020204" pitchFamily="34" charset="0"/>
              </a:rPr>
              <a:t>microdata.no</a:t>
            </a:r>
            <a:endParaRPr lang="nb-NO" spc="4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title"/>
          </p:nvPr>
        </p:nvSpPr>
        <p:spPr>
          <a:xfrm>
            <a:off x="848950" y="-38148"/>
            <a:ext cx="10515600" cy="1325563"/>
          </a:xfrm>
        </p:spPr>
        <p:txBody>
          <a:bodyPr/>
          <a:lstStyle/>
          <a:p>
            <a:r>
              <a:rPr lang="nb-NO" dirty="0">
                <a:cs typeface="Calibri Light" panose="020F0302020204030204" pitchFamily="34" charset="0"/>
              </a:rPr>
              <a:t>microdata.no 2.0 prosjektet</a:t>
            </a:r>
            <a:endParaRPr lang="nb-NO" dirty="0"/>
          </a:p>
        </p:txBody>
      </p:sp>
      <p:cxnSp>
        <p:nvCxnSpPr>
          <p:cNvPr id="9" name="Kobling: vinkel 8">
            <a:extLst>
              <a:ext uri="{FF2B5EF4-FFF2-40B4-BE49-F238E27FC236}">
                <a16:creationId xmlns:a16="http://schemas.microsoft.com/office/drawing/2014/main" id="{43FE8CC8-7FE3-0909-5F43-73C26FCF08CD}"/>
              </a:ext>
            </a:extLst>
          </p:cNvPr>
          <p:cNvCxnSpPr>
            <a:cxnSpLocks/>
          </p:cNvCxnSpPr>
          <p:nvPr/>
        </p:nvCxnSpPr>
        <p:spPr>
          <a:xfrm rot="5400000" flipH="1" flipV="1">
            <a:off x="7727044" y="2243279"/>
            <a:ext cx="1094193" cy="101370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60DC1FDE-91A0-6DBF-0A03-EC47FB68C926}"/>
              </a:ext>
            </a:extLst>
          </p:cNvPr>
          <p:cNvCxnSpPr>
            <a:cxnSpLocks/>
            <a:stCxn id="37" idx="4"/>
          </p:cNvCxnSpPr>
          <p:nvPr/>
        </p:nvCxnSpPr>
        <p:spPr>
          <a:xfrm flipV="1">
            <a:off x="2102328" y="5021064"/>
            <a:ext cx="1012410" cy="4625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ktangel: avrundede hjørner 10">
            <a:extLst>
              <a:ext uri="{FF2B5EF4-FFF2-40B4-BE49-F238E27FC236}">
                <a16:creationId xmlns:a16="http://schemas.microsoft.com/office/drawing/2014/main" id="{C118A511-E3A0-3228-102D-2317F4D47C0E}"/>
              </a:ext>
            </a:extLst>
          </p:cNvPr>
          <p:cNvSpPr/>
          <p:nvPr/>
        </p:nvSpPr>
        <p:spPr>
          <a:xfrm>
            <a:off x="8782998" y="1663318"/>
            <a:ext cx="1117651" cy="1024673"/>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white"/>
              </a:solidFill>
              <a:effectLst/>
              <a:uLnTx/>
              <a:uFillTx/>
              <a:latin typeface="Open Sans"/>
              <a:ea typeface="+mn-ea"/>
              <a:cs typeface="+mn-cs"/>
            </a:endParaRPr>
          </a:p>
        </p:txBody>
      </p:sp>
      <p:sp>
        <p:nvSpPr>
          <p:cNvPr id="12" name="Sylinder 11">
            <a:extLst>
              <a:ext uri="{FF2B5EF4-FFF2-40B4-BE49-F238E27FC236}">
                <a16:creationId xmlns:a16="http://schemas.microsoft.com/office/drawing/2014/main" id="{0ABDA77A-B7FF-374C-7800-AB75468FCF65}"/>
              </a:ext>
            </a:extLst>
          </p:cNvPr>
          <p:cNvSpPr/>
          <p:nvPr/>
        </p:nvSpPr>
        <p:spPr>
          <a:xfrm>
            <a:off x="1409844" y="2288931"/>
            <a:ext cx="928550" cy="594527"/>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Data</a:t>
            </a:r>
          </a:p>
        </p:txBody>
      </p:sp>
      <p:sp>
        <p:nvSpPr>
          <p:cNvPr id="14" name="Rektangel 13">
            <a:extLst>
              <a:ext uri="{FF2B5EF4-FFF2-40B4-BE49-F238E27FC236}">
                <a16:creationId xmlns:a16="http://schemas.microsoft.com/office/drawing/2014/main" id="{F52E6326-8A97-D2D0-ABD7-D02B708CECC8}"/>
              </a:ext>
            </a:extLst>
          </p:cNvPr>
          <p:cNvSpPr/>
          <p:nvPr/>
        </p:nvSpPr>
        <p:spPr>
          <a:xfrm>
            <a:off x="8417377" y="3305388"/>
            <a:ext cx="477112" cy="2081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15" name="Rektangel 14">
            <a:extLst>
              <a:ext uri="{FF2B5EF4-FFF2-40B4-BE49-F238E27FC236}">
                <a16:creationId xmlns:a16="http://schemas.microsoft.com/office/drawing/2014/main" id="{71D593D5-1F72-1B1D-77F5-95383A53C58E}"/>
              </a:ext>
            </a:extLst>
          </p:cNvPr>
          <p:cNvSpPr/>
          <p:nvPr/>
        </p:nvSpPr>
        <p:spPr>
          <a:xfrm>
            <a:off x="5269458" y="3307619"/>
            <a:ext cx="3152934" cy="20783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16" name="Sylinder 15">
            <a:extLst>
              <a:ext uri="{FF2B5EF4-FFF2-40B4-BE49-F238E27FC236}">
                <a16:creationId xmlns:a16="http://schemas.microsoft.com/office/drawing/2014/main" id="{A5834FB5-C7D5-56DB-0CCF-201ECD0EE3C6}"/>
              </a:ext>
            </a:extLst>
          </p:cNvPr>
          <p:cNvSpPr/>
          <p:nvPr/>
        </p:nvSpPr>
        <p:spPr>
          <a:xfrm>
            <a:off x="5671078" y="4220253"/>
            <a:ext cx="933057" cy="738664"/>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Data</a:t>
            </a:r>
          </a:p>
        </p:txBody>
      </p:sp>
      <p:sp>
        <p:nvSpPr>
          <p:cNvPr id="17" name="Sylinder 16">
            <a:extLst>
              <a:ext uri="{FF2B5EF4-FFF2-40B4-BE49-F238E27FC236}">
                <a16:creationId xmlns:a16="http://schemas.microsoft.com/office/drawing/2014/main" id="{7F6F6942-2EEA-FE9A-E17C-60359E44371A}"/>
              </a:ext>
            </a:extLst>
          </p:cNvPr>
          <p:cNvSpPr/>
          <p:nvPr/>
        </p:nvSpPr>
        <p:spPr>
          <a:xfrm>
            <a:off x="5671078" y="3692482"/>
            <a:ext cx="933057" cy="738664"/>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Metadata</a:t>
            </a:r>
          </a:p>
        </p:txBody>
      </p:sp>
      <p:sp>
        <p:nvSpPr>
          <p:cNvPr id="18" name="Rektangel: ett hjørne er avrundet 47">
            <a:extLst>
              <a:ext uri="{FF2B5EF4-FFF2-40B4-BE49-F238E27FC236}">
                <a16:creationId xmlns:a16="http://schemas.microsoft.com/office/drawing/2014/main" id="{2C24B489-D981-8DF2-3EBF-650BF8BDE423}"/>
              </a:ext>
            </a:extLst>
          </p:cNvPr>
          <p:cNvSpPr/>
          <p:nvPr/>
        </p:nvSpPr>
        <p:spPr>
          <a:xfrm>
            <a:off x="7316662" y="3361238"/>
            <a:ext cx="933057" cy="346922"/>
          </a:xfrm>
          <a:prstGeom prst="round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cxnSp>
        <p:nvCxnSpPr>
          <p:cNvPr id="19" name="Rett linje 18">
            <a:extLst>
              <a:ext uri="{FF2B5EF4-FFF2-40B4-BE49-F238E27FC236}">
                <a16:creationId xmlns:a16="http://schemas.microsoft.com/office/drawing/2014/main" id="{C1921A25-91FF-43AA-614D-C83C57D7B239}"/>
              </a:ext>
            </a:extLst>
          </p:cNvPr>
          <p:cNvCxnSpPr>
            <a:cxnSpLocks/>
          </p:cNvCxnSpPr>
          <p:nvPr/>
        </p:nvCxnSpPr>
        <p:spPr>
          <a:xfrm>
            <a:off x="7111419" y="3291407"/>
            <a:ext cx="0" cy="2078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A0865819-F790-3242-7722-4FBB0B6C5349}"/>
              </a:ext>
            </a:extLst>
          </p:cNvPr>
          <p:cNvCxnSpPr>
            <a:cxnSpLocks/>
          </p:cNvCxnSpPr>
          <p:nvPr/>
        </p:nvCxnSpPr>
        <p:spPr>
          <a:xfrm>
            <a:off x="7124313" y="3801397"/>
            <a:ext cx="121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4A3B774-82E9-5E64-68A0-AE434CC5C3E0}"/>
              </a:ext>
            </a:extLst>
          </p:cNvPr>
          <p:cNvCxnSpPr>
            <a:cxnSpLocks/>
            <a:endCxn id="14" idx="1"/>
          </p:cNvCxnSpPr>
          <p:nvPr/>
        </p:nvCxnSpPr>
        <p:spPr>
          <a:xfrm>
            <a:off x="7179471" y="4345633"/>
            <a:ext cx="1237906" cy="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04116F5E-5468-65AB-0EA1-EFE9EC5C4930}"/>
              </a:ext>
            </a:extLst>
          </p:cNvPr>
          <p:cNvCxnSpPr>
            <a:cxnSpLocks/>
          </p:cNvCxnSpPr>
          <p:nvPr/>
        </p:nvCxnSpPr>
        <p:spPr>
          <a:xfrm>
            <a:off x="7111419" y="4893079"/>
            <a:ext cx="12324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ktangel: ett hjørne er avrundet 58">
            <a:extLst>
              <a:ext uri="{FF2B5EF4-FFF2-40B4-BE49-F238E27FC236}">
                <a16:creationId xmlns:a16="http://schemas.microsoft.com/office/drawing/2014/main" id="{2D08A064-CF37-C153-2F8E-CD247DAC2D62}"/>
              </a:ext>
            </a:extLst>
          </p:cNvPr>
          <p:cNvSpPr/>
          <p:nvPr/>
        </p:nvSpPr>
        <p:spPr>
          <a:xfrm>
            <a:off x="7316662" y="4462535"/>
            <a:ext cx="933057" cy="346922"/>
          </a:xfrm>
          <a:prstGeom prst="round1Rect">
            <a:avLst/>
          </a:prstGeom>
          <a:solidFill>
            <a:srgbClr val="168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sp>
        <p:nvSpPr>
          <p:cNvPr id="24" name="Rektangel: ett hjørne er avrundet 59">
            <a:extLst>
              <a:ext uri="{FF2B5EF4-FFF2-40B4-BE49-F238E27FC236}">
                <a16:creationId xmlns:a16="http://schemas.microsoft.com/office/drawing/2014/main" id="{A99D5812-CBED-7A7F-688A-06617E80D941}"/>
              </a:ext>
            </a:extLst>
          </p:cNvPr>
          <p:cNvSpPr/>
          <p:nvPr/>
        </p:nvSpPr>
        <p:spPr>
          <a:xfrm>
            <a:off x="7306559" y="4958917"/>
            <a:ext cx="933057" cy="346922"/>
          </a:xfrm>
          <a:prstGeom prst="round1Rect">
            <a:avLst/>
          </a:prstGeom>
          <a:solidFill>
            <a:srgbClr val="72E8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sp>
        <p:nvSpPr>
          <p:cNvPr id="25" name="Rektangel: ett hjørne er avrundet 60">
            <a:extLst>
              <a:ext uri="{FF2B5EF4-FFF2-40B4-BE49-F238E27FC236}">
                <a16:creationId xmlns:a16="http://schemas.microsoft.com/office/drawing/2014/main" id="{9FF02289-7556-4742-8B87-E660A30D85D5}"/>
              </a:ext>
            </a:extLst>
          </p:cNvPr>
          <p:cNvSpPr/>
          <p:nvPr/>
        </p:nvSpPr>
        <p:spPr>
          <a:xfrm>
            <a:off x="7331139" y="3905226"/>
            <a:ext cx="933057" cy="346922"/>
          </a:xfrm>
          <a:prstGeom prst="round1Rect">
            <a:avLst/>
          </a:prstGeom>
          <a:solidFill>
            <a:srgbClr val="20C2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cxnSp>
        <p:nvCxnSpPr>
          <p:cNvPr id="26" name="Rett linje 25">
            <a:extLst>
              <a:ext uri="{FF2B5EF4-FFF2-40B4-BE49-F238E27FC236}">
                <a16:creationId xmlns:a16="http://schemas.microsoft.com/office/drawing/2014/main" id="{2E9D168D-C243-5B88-638D-3750C56A2996}"/>
              </a:ext>
            </a:extLst>
          </p:cNvPr>
          <p:cNvCxnSpPr>
            <a:cxnSpLocks/>
          </p:cNvCxnSpPr>
          <p:nvPr/>
        </p:nvCxnSpPr>
        <p:spPr>
          <a:xfrm flipH="1">
            <a:off x="9285681" y="3604784"/>
            <a:ext cx="534763" cy="2354"/>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7" name="Rektangel: ett hjørne er avrundet 86">
            <a:extLst>
              <a:ext uri="{FF2B5EF4-FFF2-40B4-BE49-F238E27FC236}">
                <a16:creationId xmlns:a16="http://schemas.microsoft.com/office/drawing/2014/main" id="{BA93DBEB-EC5F-789B-F80E-8B2F3B7A9A3E}"/>
              </a:ext>
            </a:extLst>
          </p:cNvPr>
          <p:cNvSpPr/>
          <p:nvPr/>
        </p:nvSpPr>
        <p:spPr>
          <a:xfrm>
            <a:off x="9091869" y="2204860"/>
            <a:ext cx="386717" cy="185467"/>
          </a:xfrm>
          <a:prstGeom prst="round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28" name="Rektangel: ett hjørne er avrundet 103">
            <a:extLst>
              <a:ext uri="{FF2B5EF4-FFF2-40B4-BE49-F238E27FC236}">
                <a16:creationId xmlns:a16="http://schemas.microsoft.com/office/drawing/2014/main" id="{91AC4DA4-C48D-F55F-B5A8-F3643754D4F2}"/>
              </a:ext>
            </a:extLst>
          </p:cNvPr>
          <p:cNvSpPr/>
          <p:nvPr/>
        </p:nvSpPr>
        <p:spPr>
          <a:xfrm>
            <a:off x="9088213" y="1863936"/>
            <a:ext cx="386717" cy="185467"/>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cxnSp>
        <p:nvCxnSpPr>
          <p:cNvPr id="29" name="Rett linje 28">
            <a:extLst>
              <a:ext uri="{FF2B5EF4-FFF2-40B4-BE49-F238E27FC236}">
                <a16:creationId xmlns:a16="http://schemas.microsoft.com/office/drawing/2014/main" id="{B932E0DA-D461-E91E-EEA5-FD1B94BBCF47}"/>
              </a:ext>
            </a:extLst>
          </p:cNvPr>
          <p:cNvCxnSpPr>
            <a:cxnSpLocks/>
          </p:cNvCxnSpPr>
          <p:nvPr/>
        </p:nvCxnSpPr>
        <p:spPr>
          <a:xfrm flipH="1">
            <a:off x="9272990" y="4101916"/>
            <a:ext cx="534763" cy="2354"/>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A564B448-31C2-0492-6239-ABDE4F62CE5B}"/>
              </a:ext>
            </a:extLst>
          </p:cNvPr>
          <p:cNvCxnSpPr>
            <a:cxnSpLocks/>
          </p:cNvCxnSpPr>
          <p:nvPr/>
        </p:nvCxnSpPr>
        <p:spPr>
          <a:xfrm flipH="1">
            <a:off x="9284180" y="4651809"/>
            <a:ext cx="534763" cy="2354"/>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4332647-6893-EA1C-9CE6-EB521458D7B1}"/>
              </a:ext>
            </a:extLst>
          </p:cNvPr>
          <p:cNvCxnSpPr>
            <a:cxnSpLocks/>
          </p:cNvCxnSpPr>
          <p:nvPr/>
        </p:nvCxnSpPr>
        <p:spPr>
          <a:xfrm flipH="1">
            <a:off x="9286504" y="5107860"/>
            <a:ext cx="534763" cy="2354"/>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kstSylinder 31">
            <a:extLst>
              <a:ext uri="{FF2B5EF4-FFF2-40B4-BE49-F238E27FC236}">
                <a16:creationId xmlns:a16="http://schemas.microsoft.com/office/drawing/2014/main" id="{12373DAB-7FDE-2A57-44AB-0915031A62CC}"/>
              </a:ext>
            </a:extLst>
          </p:cNvPr>
          <p:cNvSpPr txBox="1"/>
          <p:nvPr/>
        </p:nvSpPr>
        <p:spPr>
          <a:xfrm rot="16200000">
            <a:off x="7682473" y="4155813"/>
            <a:ext cx="1867819" cy="33855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prstClr val="black"/>
                </a:solidFill>
                <a:effectLst/>
                <a:uLnTx/>
                <a:uFillTx/>
                <a:latin typeface="Open Sans"/>
                <a:ea typeface="+mn-ea"/>
                <a:cs typeface="+mn-cs"/>
              </a:rPr>
              <a:t>Personvernfilter</a:t>
            </a:r>
          </a:p>
        </p:txBody>
      </p:sp>
      <p:sp>
        <p:nvSpPr>
          <p:cNvPr id="33" name="Sylinder 32">
            <a:extLst>
              <a:ext uri="{FF2B5EF4-FFF2-40B4-BE49-F238E27FC236}">
                <a16:creationId xmlns:a16="http://schemas.microsoft.com/office/drawing/2014/main" id="{70F5E27D-4F97-EBEE-FC2C-F5DD9CE84A25}"/>
              </a:ext>
            </a:extLst>
          </p:cNvPr>
          <p:cNvSpPr/>
          <p:nvPr/>
        </p:nvSpPr>
        <p:spPr>
          <a:xfrm>
            <a:off x="1409845" y="1955714"/>
            <a:ext cx="928550" cy="478159"/>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Metadata</a:t>
            </a:r>
          </a:p>
        </p:txBody>
      </p:sp>
      <p:sp>
        <p:nvSpPr>
          <p:cNvPr id="34" name="Rektangel 33">
            <a:extLst>
              <a:ext uri="{FF2B5EF4-FFF2-40B4-BE49-F238E27FC236}">
                <a16:creationId xmlns:a16="http://schemas.microsoft.com/office/drawing/2014/main" id="{B903F013-699A-C053-B337-3CB438199F03}"/>
              </a:ext>
            </a:extLst>
          </p:cNvPr>
          <p:cNvSpPr/>
          <p:nvPr/>
        </p:nvSpPr>
        <p:spPr>
          <a:xfrm>
            <a:off x="2807633" y="3088433"/>
            <a:ext cx="428156" cy="3153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black"/>
                </a:solidFill>
                <a:effectLst/>
                <a:uLnTx/>
                <a:uFillTx/>
                <a:latin typeface="Open Sans"/>
                <a:ea typeface="+mn-ea"/>
                <a:cs typeface="+mn-cs"/>
              </a:rPr>
              <a:t>API</a:t>
            </a:r>
          </a:p>
        </p:txBody>
      </p:sp>
      <p:cxnSp>
        <p:nvCxnSpPr>
          <p:cNvPr id="35" name="Rett linje 34">
            <a:extLst>
              <a:ext uri="{FF2B5EF4-FFF2-40B4-BE49-F238E27FC236}">
                <a16:creationId xmlns:a16="http://schemas.microsoft.com/office/drawing/2014/main" id="{57609553-3FB0-6CF5-EDDE-31E8FDA1E7BB}"/>
              </a:ext>
            </a:extLst>
          </p:cNvPr>
          <p:cNvCxnSpPr>
            <a:cxnSpLocks/>
          </p:cNvCxnSpPr>
          <p:nvPr/>
        </p:nvCxnSpPr>
        <p:spPr>
          <a:xfrm>
            <a:off x="2264975" y="2795870"/>
            <a:ext cx="557592" cy="288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ett pilkobling 35">
            <a:extLst>
              <a:ext uri="{FF2B5EF4-FFF2-40B4-BE49-F238E27FC236}">
                <a16:creationId xmlns:a16="http://schemas.microsoft.com/office/drawing/2014/main" id="{BF875FB5-63F8-2EE8-B1FC-10BBCEA697AF}"/>
              </a:ext>
            </a:extLst>
          </p:cNvPr>
          <p:cNvCxnSpPr>
            <a:cxnSpLocks/>
          </p:cNvCxnSpPr>
          <p:nvPr/>
        </p:nvCxnSpPr>
        <p:spPr>
          <a:xfrm>
            <a:off x="3218731" y="3338050"/>
            <a:ext cx="2011763" cy="1001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Sylinder 36">
            <a:extLst>
              <a:ext uri="{FF2B5EF4-FFF2-40B4-BE49-F238E27FC236}">
                <a16:creationId xmlns:a16="http://schemas.microsoft.com/office/drawing/2014/main" id="{C2D98864-87A5-E168-0279-651BCE538138}"/>
              </a:ext>
            </a:extLst>
          </p:cNvPr>
          <p:cNvSpPr/>
          <p:nvPr/>
        </p:nvSpPr>
        <p:spPr>
          <a:xfrm>
            <a:off x="1172114" y="5186339"/>
            <a:ext cx="930214" cy="594527"/>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Data</a:t>
            </a:r>
          </a:p>
        </p:txBody>
      </p:sp>
      <p:sp>
        <p:nvSpPr>
          <p:cNvPr id="38" name="Sylinder 37">
            <a:extLst>
              <a:ext uri="{FF2B5EF4-FFF2-40B4-BE49-F238E27FC236}">
                <a16:creationId xmlns:a16="http://schemas.microsoft.com/office/drawing/2014/main" id="{84201C02-C01F-B288-409C-B7F5720E1C57}"/>
              </a:ext>
            </a:extLst>
          </p:cNvPr>
          <p:cNvSpPr/>
          <p:nvPr/>
        </p:nvSpPr>
        <p:spPr>
          <a:xfrm>
            <a:off x="1175560" y="4853122"/>
            <a:ext cx="930215" cy="478159"/>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Metadata</a:t>
            </a:r>
          </a:p>
        </p:txBody>
      </p:sp>
      <p:sp>
        <p:nvSpPr>
          <p:cNvPr id="39" name="Rektangel 38">
            <a:extLst>
              <a:ext uri="{FF2B5EF4-FFF2-40B4-BE49-F238E27FC236}">
                <a16:creationId xmlns:a16="http://schemas.microsoft.com/office/drawing/2014/main" id="{A7A9556C-AD97-3576-9AB7-9165E15CE016}"/>
              </a:ext>
            </a:extLst>
          </p:cNvPr>
          <p:cNvSpPr/>
          <p:nvPr/>
        </p:nvSpPr>
        <p:spPr>
          <a:xfrm>
            <a:off x="3012817" y="4788112"/>
            <a:ext cx="428156" cy="3153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black"/>
                </a:solidFill>
                <a:effectLst/>
                <a:uLnTx/>
                <a:uFillTx/>
                <a:latin typeface="Open Sans"/>
                <a:ea typeface="+mn-ea"/>
                <a:cs typeface="+mn-cs"/>
              </a:rPr>
              <a:t>API</a:t>
            </a:r>
          </a:p>
        </p:txBody>
      </p:sp>
      <p:sp>
        <p:nvSpPr>
          <p:cNvPr id="40" name="TekstSylinder 39">
            <a:extLst>
              <a:ext uri="{FF2B5EF4-FFF2-40B4-BE49-F238E27FC236}">
                <a16:creationId xmlns:a16="http://schemas.microsoft.com/office/drawing/2014/main" id="{7AF854CF-3D5F-69E4-7E08-17E6CDB82193}"/>
              </a:ext>
            </a:extLst>
          </p:cNvPr>
          <p:cNvSpPr txBox="1"/>
          <p:nvPr/>
        </p:nvSpPr>
        <p:spPr>
          <a:xfrm>
            <a:off x="1123299" y="5832484"/>
            <a:ext cx="761747" cy="261610"/>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black"/>
                </a:solidFill>
                <a:effectLst/>
                <a:uLnTx/>
                <a:uFillTx/>
                <a:latin typeface="Open Sans"/>
                <a:ea typeface="+mn-ea"/>
                <a:cs typeface="+mn-cs"/>
              </a:rPr>
              <a:t>Egne data</a:t>
            </a:r>
          </a:p>
        </p:txBody>
      </p:sp>
      <p:cxnSp>
        <p:nvCxnSpPr>
          <p:cNvPr id="41" name="Rett pilkobling 40">
            <a:extLst>
              <a:ext uri="{FF2B5EF4-FFF2-40B4-BE49-F238E27FC236}">
                <a16:creationId xmlns:a16="http://schemas.microsoft.com/office/drawing/2014/main" id="{2BD8DE06-10EA-6685-1F0E-2057B062AFCD}"/>
              </a:ext>
            </a:extLst>
          </p:cNvPr>
          <p:cNvCxnSpPr>
            <a:cxnSpLocks/>
          </p:cNvCxnSpPr>
          <p:nvPr/>
        </p:nvCxnSpPr>
        <p:spPr>
          <a:xfrm flipV="1">
            <a:off x="3439007" y="4341412"/>
            <a:ext cx="1792951" cy="5633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2" name="Bilde 41">
            <a:extLst>
              <a:ext uri="{FF2B5EF4-FFF2-40B4-BE49-F238E27FC236}">
                <a16:creationId xmlns:a16="http://schemas.microsoft.com/office/drawing/2014/main" id="{8FC8A2DF-9403-8E18-D21F-94E47406A7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85" y="3112975"/>
            <a:ext cx="1064051" cy="1609602"/>
          </a:xfrm>
          <a:prstGeom prst="rect">
            <a:avLst/>
          </a:prstGeom>
        </p:spPr>
      </p:pic>
      <p:cxnSp>
        <p:nvCxnSpPr>
          <p:cNvPr id="43" name="Rett pilkobling 42">
            <a:extLst>
              <a:ext uri="{FF2B5EF4-FFF2-40B4-BE49-F238E27FC236}">
                <a16:creationId xmlns:a16="http://schemas.microsoft.com/office/drawing/2014/main" id="{B908DDE3-FF6D-6788-C4D3-31FCDE2B5986}"/>
              </a:ext>
            </a:extLst>
          </p:cNvPr>
          <p:cNvCxnSpPr>
            <a:cxnSpLocks/>
            <a:stCxn id="42" idx="3"/>
            <a:endCxn id="15" idx="1"/>
          </p:cNvCxnSpPr>
          <p:nvPr/>
        </p:nvCxnSpPr>
        <p:spPr>
          <a:xfrm>
            <a:off x="1564036" y="3917776"/>
            <a:ext cx="3705422" cy="42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ktangel: ett hjørne er avrundet 194">
            <a:extLst>
              <a:ext uri="{FF2B5EF4-FFF2-40B4-BE49-F238E27FC236}">
                <a16:creationId xmlns:a16="http://schemas.microsoft.com/office/drawing/2014/main" id="{A08B2F75-A96F-95CB-4749-2F73F93C5169}"/>
              </a:ext>
            </a:extLst>
          </p:cNvPr>
          <p:cNvSpPr/>
          <p:nvPr/>
        </p:nvSpPr>
        <p:spPr>
          <a:xfrm>
            <a:off x="9244269" y="2357260"/>
            <a:ext cx="386717" cy="185467"/>
          </a:xfrm>
          <a:prstGeom prst="round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45" name="TekstSylinder 44">
            <a:extLst>
              <a:ext uri="{FF2B5EF4-FFF2-40B4-BE49-F238E27FC236}">
                <a16:creationId xmlns:a16="http://schemas.microsoft.com/office/drawing/2014/main" id="{479223EB-FB51-0DAA-44C1-5B8FEA7421FB}"/>
              </a:ext>
            </a:extLst>
          </p:cNvPr>
          <p:cNvSpPr txBox="1"/>
          <p:nvPr/>
        </p:nvSpPr>
        <p:spPr>
          <a:xfrm>
            <a:off x="8787226" y="887714"/>
            <a:ext cx="1400728" cy="646331"/>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Open Sans"/>
                <a:ea typeface="+mn-ea"/>
                <a:cs typeface="+mn-cs"/>
              </a:rPr>
              <a:t>Eksport til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Open Sans"/>
                <a:ea typeface="+mn-ea"/>
                <a:cs typeface="+mn-cs"/>
              </a:rPr>
              <a:t>søknadsbasert fjerntilgang</a:t>
            </a:r>
            <a:endParaRPr kumimoji="0" lang="nb-NO" sz="14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46" name="Rektangel: ett hjørne er avrundet 196">
            <a:extLst>
              <a:ext uri="{FF2B5EF4-FFF2-40B4-BE49-F238E27FC236}">
                <a16:creationId xmlns:a16="http://schemas.microsoft.com/office/drawing/2014/main" id="{104AD8E6-64DE-DF1A-96F9-AA7C09A0C0A9}"/>
              </a:ext>
            </a:extLst>
          </p:cNvPr>
          <p:cNvSpPr/>
          <p:nvPr/>
        </p:nvSpPr>
        <p:spPr>
          <a:xfrm>
            <a:off x="9240613" y="2016336"/>
            <a:ext cx="386717" cy="185467"/>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47" name="TekstSylinder 46">
            <a:extLst>
              <a:ext uri="{FF2B5EF4-FFF2-40B4-BE49-F238E27FC236}">
                <a16:creationId xmlns:a16="http://schemas.microsoft.com/office/drawing/2014/main" id="{37B162E6-C27A-4CC3-AB79-5DD0869A0BA5}"/>
              </a:ext>
            </a:extLst>
          </p:cNvPr>
          <p:cNvSpPr txBox="1"/>
          <p:nvPr/>
        </p:nvSpPr>
        <p:spPr>
          <a:xfrm>
            <a:off x="10760127" y="1076236"/>
            <a:ext cx="905020" cy="83099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Skalering for stort antall brukere</a:t>
            </a:r>
            <a:endParaRPr kumimoji="0" lang="nb-NO" sz="1400" b="0" i="0" u="none" strike="noStrike" kern="1200" cap="none" spc="0" normalizeH="0" baseline="0" noProof="0">
              <a:ln>
                <a:noFill/>
              </a:ln>
              <a:solidFill>
                <a:prstClr val="black"/>
              </a:solidFill>
              <a:effectLst/>
              <a:uLnTx/>
              <a:uFillTx/>
              <a:latin typeface="Open Sans"/>
              <a:ea typeface="+mn-ea"/>
              <a:cs typeface="+mn-cs"/>
            </a:endParaRPr>
          </a:p>
        </p:txBody>
      </p:sp>
      <p:sp>
        <p:nvSpPr>
          <p:cNvPr id="48" name="TekstSylinder 47">
            <a:extLst>
              <a:ext uri="{FF2B5EF4-FFF2-40B4-BE49-F238E27FC236}">
                <a16:creationId xmlns:a16="http://schemas.microsoft.com/office/drawing/2014/main" id="{61A928C7-DF04-20B9-60BB-2A07AB33D09F}"/>
              </a:ext>
            </a:extLst>
          </p:cNvPr>
          <p:cNvSpPr txBox="1"/>
          <p:nvPr/>
        </p:nvSpPr>
        <p:spPr>
          <a:xfrm>
            <a:off x="617534" y="1158542"/>
            <a:ext cx="3607078" cy="646331"/>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b="1" i="0" u="none" strike="noStrike" kern="1200" cap="none" spc="0" normalizeH="0" baseline="0" noProof="0" dirty="0">
                <a:ln>
                  <a:noFill/>
                </a:ln>
                <a:solidFill>
                  <a:prstClr val="black"/>
                </a:solidFill>
                <a:effectLst/>
                <a:uLnTx/>
                <a:uFillTx/>
                <a:latin typeface="Open Sans"/>
              </a:rPr>
              <a:t>Data fra andre datatilbydere</a:t>
            </a:r>
            <a:br>
              <a:rPr kumimoji="0" lang="nb-NO" b="1" i="0" u="none" strike="noStrike" kern="1200" cap="none" spc="0" normalizeH="0" baseline="0" noProof="0" dirty="0">
                <a:ln>
                  <a:noFill/>
                </a:ln>
                <a:solidFill>
                  <a:prstClr val="black"/>
                </a:solidFill>
                <a:effectLst/>
                <a:uLnTx/>
                <a:uFillTx/>
                <a:latin typeface="Open Sans"/>
              </a:rPr>
            </a:br>
            <a:r>
              <a:rPr lang="nb-NO" b="1" dirty="0">
                <a:solidFill>
                  <a:prstClr val="black"/>
                </a:solidFill>
                <a:latin typeface="Open Sans"/>
              </a:rPr>
              <a:t>Distribuert lagring/datahotell</a:t>
            </a:r>
            <a:endParaRPr kumimoji="0" lang="nb-NO" b="1" i="0" u="none" strike="noStrike" kern="1200" cap="none" spc="0" normalizeH="0" baseline="0" noProof="0" dirty="0">
              <a:ln>
                <a:noFill/>
              </a:ln>
              <a:solidFill>
                <a:prstClr val="black"/>
              </a:solidFill>
              <a:effectLst/>
              <a:uLnTx/>
              <a:uFillTx/>
              <a:latin typeface="Open Sans"/>
            </a:endParaRPr>
          </a:p>
        </p:txBody>
      </p:sp>
      <p:grpSp>
        <p:nvGrpSpPr>
          <p:cNvPr id="49" name="Gruppe 48">
            <a:extLst>
              <a:ext uri="{FF2B5EF4-FFF2-40B4-BE49-F238E27FC236}">
                <a16:creationId xmlns:a16="http://schemas.microsoft.com/office/drawing/2014/main" id="{775DA418-2F61-3C0F-7F3F-ABCAF09BAC75}"/>
              </a:ext>
            </a:extLst>
          </p:cNvPr>
          <p:cNvGrpSpPr/>
          <p:nvPr/>
        </p:nvGrpSpPr>
        <p:grpSpPr>
          <a:xfrm>
            <a:off x="10355680" y="2056600"/>
            <a:ext cx="1331171" cy="1923279"/>
            <a:chOff x="7415063" y="2396159"/>
            <a:chExt cx="1331171" cy="1923279"/>
          </a:xfrm>
        </p:grpSpPr>
        <p:pic>
          <p:nvPicPr>
            <p:cNvPr id="50" name="Bilde 49">
              <a:extLst>
                <a:ext uri="{FF2B5EF4-FFF2-40B4-BE49-F238E27FC236}">
                  <a16:creationId xmlns:a16="http://schemas.microsoft.com/office/drawing/2014/main" id="{AC4347B1-E24F-A5C4-46A1-EC3B1B85F6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51" name="Bilde 50">
              <a:extLst>
                <a:ext uri="{FF2B5EF4-FFF2-40B4-BE49-F238E27FC236}">
                  <a16:creationId xmlns:a16="http://schemas.microsoft.com/office/drawing/2014/main" id="{0CE6C1D9-BA57-522A-C0EE-6083817DDA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52" name="Bilde 51">
              <a:extLst>
                <a:ext uri="{FF2B5EF4-FFF2-40B4-BE49-F238E27FC236}">
                  <a16:creationId xmlns:a16="http://schemas.microsoft.com/office/drawing/2014/main" id="{68C9EB2E-FDAC-C1E0-280F-26F8547288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53" name="Bilde 52">
              <a:extLst>
                <a:ext uri="{FF2B5EF4-FFF2-40B4-BE49-F238E27FC236}">
                  <a16:creationId xmlns:a16="http://schemas.microsoft.com/office/drawing/2014/main" id="{9834C18E-1064-0BEC-07E7-A03E218CAF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54" name="Bilde 53">
              <a:extLst>
                <a:ext uri="{FF2B5EF4-FFF2-40B4-BE49-F238E27FC236}">
                  <a16:creationId xmlns:a16="http://schemas.microsoft.com/office/drawing/2014/main" id="{46212A6C-F178-17B7-9685-125876B8D8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55" name="Bilde 54">
              <a:extLst>
                <a:ext uri="{FF2B5EF4-FFF2-40B4-BE49-F238E27FC236}">
                  <a16:creationId xmlns:a16="http://schemas.microsoft.com/office/drawing/2014/main" id="{E76AB8BB-6749-D49C-E94C-55BEF80A44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56" name="Bilde 55">
              <a:extLst>
                <a:ext uri="{FF2B5EF4-FFF2-40B4-BE49-F238E27FC236}">
                  <a16:creationId xmlns:a16="http://schemas.microsoft.com/office/drawing/2014/main" id="{EC3453D0-0E12-49B9-AB07-CE700FC91A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57" name="Bilde 56">
              <a:extLst>
                <a:ext uri="{FF2B5EF4-FFF2-40B4-BE49-F238E27FC236}">
                  <a16:creationId xmlns:a16="http://schemas.microsoft.com/office/drawing/2014/main" id="{CB8989AA-842F-5E20-CFA4-5A2A11D177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58" name="Bilde 57">
              <a:extLst>
                <a:ext uri="{FF2B5EF4-FFF2-40B4-BE49-F238E27FC236}">
                  <a16:creationId xmlns:a16="http://schemas.microsoft.com/office/drawing/2014/main" id="{96808104-2D68-AD49-7C97-450B1A3AF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59" name="Bilde 58">
              <a:extLst>
                <a:ext uri="{FF2B5EF4-FFF2-40B4-BE49-F238E27FC236}">
                  <a16:creationId xmlns:a16="http://schemas.microsoft.com/office/drawing/2014/main" id="{3DA913E1-E333-71ED-3F2A-4F3960E87A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60" name="Bilde 59">
              <a:extLst>
                <a:ext uri="{FF2B5EF4-FFF2-40B4-BE49-F238E27FC236}">
                  <a16:creationId xmlns:a16="http://schemas.microsoft.com/office/drawing/2014/main" id="{2DAC6F12-440E-34C3-EAA9-C051A47B37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61" name="Bilde 60">
              <a:extLst>
                <a:ext uri="{FF2B5EF4-FFF2-40B4-BE49-F238E27FC236}">
                  <a16:creationId xmlns:a16="http://schemas.microsoft.com/office/drawing/2014/main" id="{18B70CA2-AE00-E43C-38A7-4F182FDD1F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62" name="Bilde 61">
              <a:extLst>
                <a:ext uri="{FF2B5EF4-FFF2-40B4-BE49-F238E27FC236}">
                  <a16:creationId xmlns:a16="http://schemas.microsoft.com/office/drawing/2014/main" id="{8881BF81-FCA4-5670-3604-D6888C904F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63" name="Bilde 62">
              <a:extLst>
                <a:ext uri="{FF2B5EF4-FFF2-40B4-BE49-F238E27FC236}">
                  <a16:creationId xmlns:a16="http://schemas.microsoft.com/office/drawing/2014/main" id="{BB75CA1E-5691-19E9-A21C-8D425386A4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64" name="Bilde 63">
              <a:extLst>
                <a:ext uri="{FF2B5EF4-FFF2-40B4-BE49-F238E27FC236}">
                  <a16:creationId xmlns:a16="http://schemas.microsoft.com/office/drawing/2014/main" id="{CD211D6C-4941-789B-764C-7A07344A8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65" name="Bilde 64">
              <a:extLst>
                <a:ext uri="{FF2B5EF4-FFF2-40B4-BE49-F238E27FC236}">
                  <a16:creationId xmlns:a16="http://schemas.microsoft.com/office/drawing/2014/main" id="{05314F2D-0A0E-F868-0C3D-3A9B1B140B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66" name="Bilde 65">
              <a:extLst>
                <a:ext uri="{FF2B5EF4-FFF2-40B4-BE49-F238E27FC236}">
                  <a16:creationId xmlns:a16="http://schemas.microsoft.com/office/drawing/2014/main" id="{BA4A7410-0060-B7C9-135B-1148B18935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67" name="Bilde 66">
              <a:extLst>
                <a:ext uri="{FF2B5EF4-FFF2-40B4-BE49-F238E27FC236}">
                  <a16:creationId xmlns:a16="http://schemas.microsoft.com/office/drawing/2014/main" id="{DAFEC482-C3BD-886D-8B52-2400457B3E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68" name="Bilde 67">
              <a:extLst>
                <a:ext uri="{FF2B5EF4-FFF2-40B4-BE49-F238E27FC236}">
                  <a16:creationId xmlns:a16="http://schemas.microsoft.com/office/drawing/2014/main" id="{5F9935A2-4996-9616-3420-A78B5DF1A4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69" name="Bilde 68">
              <a:extLst>
                <a:ext uri="{FF2B5EF4-FFF2-40B4-BE49-F238E27FC236}">
                  <a16:creationId xmlns:a16="http://schemas.microsoft.com/office/drawing/2014/main" id="{9FB6E651-EEB0-EF31-454D-50A877E67F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70" name="Bilde 69">
              <a:extLst>
                <a:ext uri="{FF2B5EF4-FFF2-40B4-BE49-F238E27FC236}">
                  <a16:creationId xmlns:a16="http://schemas.microsoft.com/office/drawing/2014/main" id="{5A8B2085-1D34-E2F5-9D2E-BEAC834767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71" name="Bilde 70">
              <a:extLst>
                <a:ext uri="{FF2B5EF4-FFF2-40B4-BE49-F238E27FC236}">
                  <a16:creationId xmlns:a16="http://schemas.microsoft.com/office/drawing/2014/main" id="{39317F41-9A44-6C58-8266-9CD8B7E3B8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grpSp>
        <p:nvGrpSpPr>
          <p:cNvPr id="72" name="Gruppe 71">
            <a:extLst>
              <a:ext uri="{FF2B5EF4-FFF2-40B4-BE49-F238E27FC236}">
                <a16:creationId xmlns:a16="http://schemas.microsoft.com/office/drawing/2014/main" id="{EFD40E9C-4093-EEDF-9B1B-35BBD32F56EB}"/>
              </a:ext>
            </a:extLst>
          </p:cNvPr>
          <p:cNvGrpSpPr/>
          <p:nvPr/>
        </p:nvGrpSpPr>
        <p:grpSpPr>
          <a:xfrm>
            <a:off x="9800535" y="2866612"/>
            <a:ext cx="1331171" cy="1923279"/>
            <a:chOff x="7415063" y="2396159"/>
            <a:chExt cx="1331171" cy="1923279"/>
          </a:xfrm>
        </p:grpSpPr>
        <p:pic>
          <p:nvPicPr>
            <p:cNvPr id="73" name="Bilde 72">
              <a:extLst>
                <a:ext uri="{FF2B5EF4-FFF2-40B4-BE49-F238E27FC236}">
                  <a16:creationId xmlns:a16="http://schemas.microsoft.com/office/drawing/2014/main" id="{CF801445-4F50-AD53-EAFC-A8BCF65B29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74" name="Bilde 73">
              <a:extLst>
                <a:ext uri="{FF2B5EF4-FFF2-40B4-BE49-F238E27FC236}">
                  <a16:creationId xmlns:a16="http://schemas.microsoft.com/office/drawing/2014/main" id="{19737E6C-65BC-5326-95A0-D638B1433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75" name="Bilde 74">
              <a:extLst>
                <a:ext uri="{FF2B5EF4-FFF2-40B4-BE49-F238E27FC236}">
                  <a16:creationId xmlns:a16="http://schemas.microsoft.com/office/drawing/2014/main" id="{DCDED8D2-C546-E154-76A1-71D868D084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76" name="Bilde 75">
              <a:extLst>
                <a:ext uri="{FF2B5EF4-FFF2-40B4-BE49-F238E27FC236}">
                  <a16:creationId xmlns:a16="http://schemas.microsoft.com/office/drawing/2014/main" id="{B36BF09F-9D01-426A-AAA8-569D2FDF33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77" name="Bilde 76">
              <a:extLst>
                <a:ext uri="{FF2B5EF4-FFF2-40B4-BE49-F238E27FC236}">
                  <a16:creationId xmlns:a16="http://schemas.microsoft.com/office/drawing/2014/main" id="{2E5204B2-BC87-FFF9-C0B3-1CE54096A5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78" name="Bilde 77">
              <a:extLst>
                <a:ext uri="{FF2B5EF4-FFF2-40B4-BE49-F238E27FC236}">
                  <a16:creationId xmlns:a16="http://schemas.microsoft.com/office/drawing/2014/main" id="{369FC70F-D999-808E-A34B-CBD95DEA4E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79" name="Bilde 78">
              <a:extLst>
                <a:ext uri="{FF2B5EF4-FFF2-40B4-BE49-F238E27FC236}">
                  <a16:creationId xmlns:a16="http://schemas.microsoft.com/office/drawing/2014/main" id="{72ED9C9C-4A16-D524-E753-D5FDE1D797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80" name="Bilde 79">
              <a:extLst>
                <a:ext uri="{FF2B5EF4-FFF2-40B4-BE49-F238E27FC236}">
                  <a16:creationId xmlns:a16="http://schemas.microsoft.com/office/drawing/2014/main" id="{95F0AE29-62EE-4E7A-3414-5FA8691861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81" name="Bilde 80">
              <a:extLst>
                <a:ext uri="{FF2B5EF4-FFF2-40B4-BE49-F238E27FC236}">
                  <a16:creationId xmlns:a16="http://schemas.microsoft.com/office/drawing/2014/main" id="{4099FE51-9CD6-E995-8086-AC942112C2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82" name="Bilde 81">
              <a:extLst>
                <a:ext uri="{FF2B5EF4-FFF2-40B4-BE49-F238E27FC236}">
                  <a16:creationId xmlns:a16="http://schemas.microsoft.com/office/drawing/2014/main" id="{A2AA1BE0-1EAA-9EE3-664C-EA59D0B18C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83" name="Bilde 82">
              <a:extLst>
                <a:ext uri="{FF2B5EF4-FFF2-40B4-BE49-F238E27FC236}">
                  <a16:creationId xmlns:a16="http://schemas.microsoft.com/office/drawing/2014/main" id="{504057FC-4E2A-EA1E-D15B-A77CE46C05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84" name="Bilde 83">
              <a:extLst>
                <a:ext uri="{FF2B5EF4-FFF2-40B4-BE49-F238E27FC236}">
                  <a16:creationId xmlns:a16="http://schemas.microsoft.com/office/drawing/2014/main" id="{276B2F31-E098-B215-200B-DBB2C8B97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85" name="Bilde 84">
              <a:extLst>
                <a:ext uri="{FF2B5EF4-FFF2-40B4-BE49-F238E27FC236}">
                  <a16:creationId xmlns:a16="http://schemas.microsoft.com/office/drawing/2014/main" id="{697C3988-62EC-43B2-7A8D-DCFA5428E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86" name="Bilde 85">
              <a:extLst>
                <a:ext uri="{FF2B5EF4-FFF2-40B4-BE49-F238E27FC236}">
                  <a16:creationId xmlns:a16="http://schemas.microsoft.com/office/drawing/2014/main" id="{663F185E-0B7A-4116-A333-DA21DEAF5B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87" name="Bilde 86">
              <a:extLst>
                <a:ext uri="{FF2B5EF4-FFF2-40B4-BE49-F238E27FC236}">
                  <a16:creationId xmlns:a16="http://schemas.microsoft.com/office/drawing/2014/main" id="{E85D544E-32F5-27C9-DC8D-480D890AEA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88" name="Bilde 87">
              <a:extLst>
                <a:ext uri="{FF2B5EF4-FFF2-40B4-BE49-F238E27FC236}">
                  <a16:creationId xmlns:a16="http://schemas.microsoft.com/office/drawing/2014/main" id="{0B6D89FA-8405-C64C-11A5-AF9C1131F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89" name="Bilde 88">
              <a:extLst>
                <a:ext uri="{FF2B5EF4-FFF2-40B4-BE49-F238E27FC236}">
                  <a16:creationId xmlns:a16="http://schemas.microsoft.com/office/drawing/2014/main" id="{4F05B102-389A-E7BB-95DF-7FF873B4B5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90" name="Bilde 89">
              <a:extLst>
                <a:ext uri="{FF2B5EF4-FFF2-40B4-BE49-F238E27FC236}">
                  <a16:creationId xmlns:a16="http://schemas.microsoft.com/office/drawing/2014/main" id="{2CABFB8C-BD3C-8C46-7E80-80DD8F5E6C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91" name="Bilde 90">
              <a:extLst>
                <a:ext uri="{FF2B5EF4-FFF2-40B4-BE49-F238E27FC236}">
                  <a16:creationId xmlns:a16="http://schemas.microsoft.com/office/drawing/2014/main" id="{EDC44D39-8942-6093-17F6-12476DF3FB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92" name="Bilde 91">
              <a:extLst>
                <a:ext uri="{FF2B5EF4-FFF2-40B4-BE49-F238E27FC236}">
                  <a16:creationId xmlns:a16="http://schemas.microsoft.com/office/drawing/2014/main" id="{6BE2A92C-652E-242F-48A5-55DFC84135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93" name="Bilde 92">
              <a:extLst>
                <a:ext uri="{FF2B5EF4-FFF2-40B4-BE49-F238E27FC236}">
                  <a16:creationId xmlns:a16="http://schemas.microsoft.com/office/drawing/2014/main" id="{5F36BC37-93CE-00F9-EB8A-A61EA0A326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94" name="Bilde 93">
              <a:extLst>
                <a:ext uri="{FF2B5EF4-FFF2-40B4-BE49-F238E27FC236}">
                  <a16:creationId xmlns:a16="http://schemas.microsoft.com/office/drawing/2014/main" id="{EB868F29-04F5-505E-C990-0C0D92C274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grpSp>
        <p:nvGrpSpPr>
          <p:cNvPr id="95" name="Gruppe 94">
            <a:extLst>
              <a:ext uri="{FF2B5EF4-FFF2-40B4-BE49-F238E27FC236}">
                <a16:creationId xmlns:a16="http://schemas.microsoft.com/office/drawing/2014/main" id="{7B3AC781-8137-F6B8-0EAD-6A3B8A00A2DF}"/>
              </a:ext>
            </a:extLst>
          </p:cNvPr>
          <p:cNvGrpSpPr/>
          <p:nvPr/>
        </p:nvGrpSpPr>
        <p:grpSpPr>
          <a:xfrm>
            <a:off x="10033379" y="4328139"/>
            <a:ext cx="1331171" cy="1923279"/>
            <a:chOff x="7415063" y="2396159"/>
            <a:chExt cx="1331171" cy="1923279"/>
          </a:xfrm>
        </p:grpSpPr>
        <p:pic>
          <p:nvPicPr>
            <p:cNvPr id="96" name="Bilde 95">
              <a:extLst>
                <a:ext uri="{FF2B5EF4-FFF2-40B4-BE49-F238E27FC236}">
                  <a16:creationId xmlns:a16="http://schemas.microsoft.com/office/drawing/2014/main" id="{F5BE1B46-FD1D-ADCE-3BDE-465C02653C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97" name="Bilde 96">
              <a:extLst>
                <a:ext uri="{FF2B5EF4-FFF2-40B4-BE49-F238E27FC236}">
                  <a16:creationId xmlns:a16="http://schemas.microsoft.com/office/drawing/2014/main" id="{75795100-DE15-793E-2AFD-91F395BF0C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98" name="Bilde 97">
              <a:extLst>
                <a:ext uri="{FF2B5EF4-FFF2-40B4-BE49-F238E27FC236}">
                  <a16:creationId xmlns:a16="http://schemas.microsoft.com/office/drawing/2014/main" id="{F03C2CAE-E02E-A8D4-E933-BA48961816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99" name="Bilde 98">
              <a:extLst>
                <a:ext uri="{FF2B5EF4-FFF2-40B4-BE49-F238E27FC236}">
                  <a16:creationId xmlns:a16="http://schemas.microsoft.com/office/drawing/2014/main" id="{5F89EAA3-3FC2-C464-33B0-08E425C73E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100" name="Bilde 99">
              <a:extLst>
                <a:ext uri="{FF2B5EF4-FFF2-40B4-BE49-F238E27FC236}">
                  <a16:creationId xmlns:a16="http://schemas.microsoft.com/office/drawing/2014/main" id="{01A4C222-9916-F728-B241-0EBD5E7D1A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101" name="Bilde 100">
              <a:extLst>
                <a:ext uri="{FF2B5EF4-FFF2-40B4-BE49-F238E27FC236}">
                  <a16:creationId xmlns:a16="http://schemas.microsoft.com/office/drawing/2014/main" id="{7E355077-2EC3-E003-91C1-53BE592D56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102" name="Bilde 101">
              <a:extLst>
                <a:ext uri="{FF2B5EF4-FFF2-40B4-BE49-F238E27FC236}">
                  <a16:creationId xmlns:a16="http://schemas.microsoft.com/office/drawing/2014/main" id="{25C49219-9244-FEE3-E924-EAA6B94C2C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107" name="Bilde 106">
              <a:extLst>
                <a:ext uri="{FF2B5EF4-FFF2-40B4-BE49-F238E27FC236}">
                  <a16:creationId xmlns:a16="http://schemas.microsoft.com/office/drawing/2014/main" id="{C55C25BB-6239-7908-E4AE-96949881E2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108" name="Bilde 107">
              <a:extLst>
                <a:ext uri="{FF2B5EF4-FFF2-40B4-BE49-F238E27FC236}">
                  <a16:creationId xmlns:a16="http://schemas.microsoft.com/office/drawing/2014/main" id="{203D52B7-5BEA-582F-80CB-C25C610163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110" name="Bilde 109">
              <a:extLst>
                <a:ext uri="{FF2B5EF4-FFF2-40B4-BE49-F238E27FC236}">
                  <a16:creationId xmlns:a16="http://schemas.microsoft.com/office/drawing/2014/main" id="{2CFE30EA-A9FA-4B24-2413-714B0DFD38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111" name="Bilde 110">
              <a:extLst>
                <a:ext uri="{FF2B5EF4-FFF2-40B4-BE49-F238E27FC236}">
                  <a16:creationId xmlns:a16="http://schemas.microsoft.com/office/drawing/2014/main" id="{7BAE19F8-C8E6-2913-F12A-88D67688AC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112" name="Bilde 111">
              <a:extLst>
                <a:ext uri="{FF2B5EF4-FFF2-40B4-BE49-F238E27FC236}">
                  <a16:creationId xmlns:a16="http://schemas.microsoft.com/office/drawing/2014/main" id="{60B704C5-8DDC-507A-1046-569BBB8C91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113" name="Bilde 112">
              <a:extLst>
                <a:ext uri="{FF2B5EF4-FFF2-40B4-BE49-F238E27FC236}">
                  <a16:creationId xmlns:a16="http://schemas.microsoft.com/office/drawing/2014/main" id="{C2668F94-E904-DC8A-C52E-B223D8573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114" name="Bilde 113">
              <a:extLst>
                <a:ext uri="{FF2B5EF4-FFF2-40B4-BE49-F238E27FC236}">
                  <a16:creationId xmlns:a16="http://schemas.microsoft.com/office/drawing/2014/main" id="{DC1E7730-A9D2-8DA1-C8A5-E6F4BC3838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115" name="Bilde 114">
              <a:extLst>
                <a:ext uri="{FF2B5EF4-FFF2-40B4-BE49-F238E27FC236}">
                  <a16:creationId xmlns:a16="http://schemas.microsoft.com/office/drawing/2014/main" id="{00DB8DB0-858F-5AA7-8C28-0A5B4E115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116" name="Bilde 115">
              <a:extLst>
                <a:ext uri="{FF2B5EF4-FFF2-40B4-BE49-F238E27FC236}">
                  <a16:creationId xmlns:a16="http://schemas.microsoft.com/office/drawing/2014/main" id="{AC140456-AF8C-4B67-9118-0B5C28A480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117" name="Bilde 116">
              <a:extLst>
                <a:ext uri="{FF2B5EF4-FFF2-40B4-BE49-F238E27FC236}">
                  <a16:creationId xmlns:a16="http://schemas.microsoft.com/office/drawing/2014/main" id="{8CA3D297-F6EF-24A5-1050-8D7BC50AD3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118" name="Bilde 117">
              <a:extLst>
                <a:ext uri="{FF2B5EF4-FFF2-40B4-BE49-F238E27FC236}">
                  <a16:creationId xmlns:a16="http://schemas.microsoft.com/office/drawing/2014/main" id="{D0DEC719-0887-774A-F80E-99D7AE608A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119" name="Bilde 118">
              <a:extLst>
                <a:ext uri="{FF2B5EF4-FFF2-40B4-BE49-F238E27FC236}">
                  <a16:creationId xmlns:a16="http://schemas.microsoft.com/office/drawing/2014/main" id="{B420CC0E-6F63-D301-8207-1FA4748BB0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120" name="Bilde 119">
              <a:extLst>
                <a:ext uri="{FF2B5EF4-FFF2-40B4-BE49-F238E27FC236}">
                  <a16:creationId xmlns:a16="http://schemas.microsoft.com/office/drawing/2014/main" id="{A5644879-ACE0-DF6F-2D92-AA6F122352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121" name="Bilde 120">
              <a:extLst>
                <a:ext uri="{FF2B5EF4-FFF2-40B4-BE49-F238E27FC236}">
                  <a16:creationId xmlns:a16="http://schemas.microsoft.com/office/drawing/2014/main" id="{3510FDD6-934C-6837-21E1-C829141680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122" name="Bilde 121">
              <a:extLst>
                <a:ext uri="{FF2B5EF4-FFF2-40B4-BE49-F238E27FC236}">
                  <a16:creationId xmlns:a16="http://schemas.microsoft.com/office/drawing/2014/main" id="{D17652B2-E062-2B3E-BB2F-FAC3277F48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sp>
        <p:nvSpPr>
          <p:cNvPr id="123" name="TekstSylinder 122">
            <a:extLst>
              <a:ext uri="{FF2B5EF4-FFF2-40B4-BE49-F238E27FC236}">
                <a16:creationId xmlns:a16="http://schemas.microsoft.com/office/drawing/2014/main" id="{D986B5D0-C26F-C26A-588F-703E757E84BC}"/>
              </a:ext>
            </a:extLst>
          </p:cNvPr>
          <p:cNvSpPr txBox="1"/>
          <p:nvPr/>
        </p:nvSpPr>
        <p:spPr>
          <a:xfrm>
            <a:off x="7269348" y="2986977"/>
            <a:ext cx="944874" cy="276999"/>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Analyserom</a:t>
            </a:r>
            <a:endParaRPr kumimoji="0" lang="nb-NO" sz="900" b="0" i="0" u="none" strike="noStrike" kern="1200" cap="none" spc="0" normalizeH="0" baseline="0" noProof="0">
              <a:ln>
                <a:noFill/>
              </a:ln>
              <a:solidFill>
                <a:prstClr val="black"/>
              </a:solidFill>
              <a:effectLst/>
              <a:uLnTx/>
              <a:uFillTx/>
              <a:latin typeface="Open Sans"/>
              <a:ea typeface="+mn-ea"/>
              <a:cs typeface="+mn-cs"/>
            </a:endParaRPr>
          </a:p>
        </p:txBody>
      </p:sp>
      <p:sp>
        <p:nvSpPr>
          <p:cNvPr id="124" name="TekstSylinder 123">
            <a:extLst>
              <a:ext uri="{FF2B5EF4-FFF2-40B4-BE49-F238E27FC236}">
                <a16:creationId xmlns:a16="http://schemas.microsoft.com/office/drawing/2014/main" id="{6CDB31C1-29EF-535F-B194-62ED06AA4E1F}"/>
              </a:ext>
            </a:extLst>
          </p:cNvPr>
          <p:cNvSpPr txBox="1"/>
          <p:nvPr/>
        </p:nvSpPr>
        <p:spPr>
          <a:xfrm>
            <a:off x="5697465" y="2986161"/>
            <a:ext cx="483146" cy="276999"/>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Data</a:t>
            </a:r>
            <a:endParaRPr kumimoji="0" lang="nb-NO" sz="900" b="0" i="0" u="none" strike="noStrike" kern="1200" cap="none" spc="0" normalizeH="0" baseline="0" noProof="0">
              <a:ln>
                <a:noFill/>
              </a:ln>
              <a:solidFill>
                <a:prstClr val="black"/>
              </a:solidFill>
              <a:effectLst/>
              <a:uLnTx/>
              <a:uFillTx/>
              <a:latin typeface="Open Sans"/>
              <a:ea typeface="+mn-ea"/>
              <a:cs typeface="+mn-cs"/>
            </a:endParaRPr>
          </a:p>
        </p:txBody>
      </p:sp>
      <p:grpSp>
        <p:nvGrpSpPr>
          <p:cNvPr id="125" name="Gruppe 124">
            <a:extLst>
              <a:ext uri="{FF2B5EF4-FFF2-40B4-BE49-F238E27FC236}">
                <a16:creationId xmlns:a16="http://schemas.microsoft.com/office/drawing/2014/main" id="{18ABE927-A968-52E8-287B-203ED9E44270}"/>
              </a:ext>
            </a:extLst>
          </p:cNvPr>
          <p:cNvGrpSpPr/>
          <p:nvPr/>
        </p:nvGrpSpPr>
        <p:grpSpPr>
          <a:xfrm>
            <a:off x="5006847" y="2586194"/>
            <a:ext cx="3404575" cy="2849262"/>
            <a:chOff x="2264899" y="1599246"/>
            <a:chExt cx="3404575" cy="2849262"/>
          </a:xfrm>
        </p:grpSpPr>
        <p:sp>
          <p:nvSpPr>
            <p:cNvPr id="126" name="Ramme 125">
              <a:extLst>
                <a:ext uri="{FF2B5EF4-FFF2-40B4-BE49-F238E27FC236}">
                  <a16:creationId xmlns:a16="http://schemas.microsoft.com/office/drawing/2014/main" id="{AEA1F9F4-667C-0D9F-5D3C-841C7AD4A259}"/>
                </a:ext>
              </a:extLst>
            </p:cNvPr>
            <p:cNvSpPr/>
            <p:nvPr/>
          </p:nvSpPr>
          <p:spPr bwMode="auto">
            <a:xfrm>
              <a:off x="2489414" y="1974103"/>
              <a:ext cx="3180060" cy="2474405"/>
            </a:xfrm>
            <a:prstGeom prst="frame">
              <a:avLst>
                <a:gd name="adj1" fmla="val 2226"/>
              </a:avLst>
            </a:prstGeom>
            <a:solidFill>
              <a:schemeClr val="bg1">
                <a:lumMod val="9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336699"/>
                </a:solidFill>
                <a:effectLst/>
                <a:uLnTx/>
                <a:uFillTx/>
                <a:latin typeface="Open Sans"/>
                <a:ea typeface="+mn-ea"/>
                <a:cs typeface="+mn-cs"/>
              </a:endParaRPr>
            </a:p>
          </p:txBody>
        </p:sp>
        <p:pic>
          <p:nvPicPr>
            <p:cNvPr id="127" name="Picture 2" descr="https://cdn4.iconfinder.com/data/icons/defaulticon/icons/png/256x256/padlock-closed.png">
              <a:extLst>
                <a:ext uri="{FF2B5EF4-FFF2-40B4-BE49-F238E27FC236}">
                  <a16:creationId xmlns:a16="http://schemas.microsoft.com/office/drawing/2014/main" id="{62A9144C-3F62-5299-ABCB-C92586A9A0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4899" y="1599246"/>
              <a:ext cx="483146" cy="525526"/>
            </a:xfrm>
            <a:prstGeom prst="rect">
              <a:avLst/>
            </a:prstGeom>
            <a:noFill/>
            <a:extLst>
              <a:ext uri="{909E8E84-426E-40DD-AFC4-6F175D3DCCD1}">
                <a14:hiddenFill xmlns:a14="http://schemas.microsoft.com/office/drawing/2010/main">
                  <a:solidFill>
                    <a:srgbClr val="FFFFFF"/>
                  </a:solidFill>
                </a14:hiddenFill>
              </a:ext>
            </a:extLst>
          </p:spPr>
        </p:pic>
      </p:grpSp>
      <p:sp>
        <p:nvSpPr>
          <p:cNvPr id="128" name="TekstSylinder 127">
            <a:extLst>
              <a:ext uri="{FF2B5EF4-FFF2-40B4-BE49-F238E27FC236}">
                <a16:creationId xmlns:a16="http://schemas.microsoft.com/office/drawing/2014/main" id="{C8ACEC44-DA36-8189-AE0C-21B55076A3E4}"/>
              </a:ext>
            </a:extLst>
          </p:cNvPr>
          <p:cNvSpPr txBox="1"/>
          <p:nvPr/>
        </p:nvSpPr>
        <p:spPr>
          <a:xfrm>
            <a:off x="5259779" y="5393026"/>
            <a:ext cx="1492012" cy="400110"/>
          </a:xfrm>
          <a:prstGeom prst="rect">
            <a:avLst/>
          </a:prstGeom>
          <a:noFill/>
        </p:spPr>
        <p:txBody>
          <a:bodyPr wrap="none" rtlCol="0">
            <a:spAutoFit/>
          </a:bodyPr>
          <a:lstStyle/>
          <a:p>
            <a:r>
              <a:rPr lang="nb-NO" sz="2000" b="1" dirty="0"/>
              <a:t>Dataomfang</a:t>
            </a:r>
          </a:p>
        </p:txBody>
      </p:sp>
      <p:sp>
        <p:nvSpPr>
          <p:cNvPr id="129" name="TekstSylinder 128">
            <a:extLst>
              <a:ext uri="{FF2B5EF4-FFF2-40B4-BE49-F238E27FC236}">
                <a16:creationId xmlns:a16="http://schemas.microsoft.com/office/drawing/2014/main" id="{F1103BC2-9D41-884C-3630-844FA908CD8B}"/>
              </a:ext>
            </a:extLst>
          </p:cNvPr>
          <p:cNvSpPr txBox="1"/>
          <p:nvPr/>
        </p:nvSpPr>
        <p:spPr>
          <a:xfrm>
            <a:off x="7095194" y="5412643"/>
            <a:ext cx="1695721" cy="400110"/>
          </a:xfrm>
          <a:prstGeom prst="rect">
            <a:avLst/>
          </a:prstGeom>
          <a:noFill/>
        </p:spPr>
        <p:txBody>
          <a:bodyPr wrap="none" rtlCol="0">
            <a:spAutoFit/>
          </a:bodyPr>
          <a:lstStyle/>
          <a:p>
            <a:r>
              <a:rPr lang="nb-NO" sz="2000" b="1" dirty="0"/>
              <a:t>Funksjonalitet</a:t>
            </a:r>
          </a:p>
        </p:txBody>
      </p:sp>
      <p:sp>
        <p:nvSpPr>
          <p:cNvPr id="130" name="Rektangel 129">
            <a:extLst>
              <a:ext uri="{FF2B5EF4-FFF2-40B4-BE49-F238E27FC236}">
                <a16:creationId xmlns:a16="http://schemas.microsoft.com/office/drawing/2014/main" id="{91585A03-1E4F-FDDC-46CA-3363E704A2CB}"/>
              </a:ext>
            </a:extLst>
          </p:cNvPr>
          <p:cNvSpPr/>
          <p:nvPr/>
        </p:nvSpPr>
        <p:spPr>
          <a:xfrm>
            <a:off x="2683488" y="3934216"/>
            <a:ext cx="428156" cy="3153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black"/>
                </a:solidFill>
                <a:effectLst/>
                <a:uLnTx/>
                <a:uFillTx/>
                <a:latin typeface="Open Sans"/>
                <a:ea typeface="+mn-ea"/>
                <a:cs typeface="+mn-cs"/>
              </a:rPr>
              <a:t>API</a:t>
            </a:r>
          </a:p>
        </p:txBody>
      </p:sp>
      <p:sp>
        <p:nvSpPr>
          <p:cNvPr id="131" name="TekstSylinder 130">
            <a:extLst>
              <a:ext uri="{FF2B5EF4-FFF2-40B4-BE49-F238E27FC236}">
                <a16:creationId xmlns:a16="http://schemas.microsoft.com/office/drawing/2014/main" id="{3397EE7C-47A6-2A35-90B2-256D3D40BF90}"/>
              </a:ext>
            </a:extLst>
          </p:cNvPr>
          <p:cNvSpPr txBox="1"/>
          <p:nvPr/>
        </p:nvSpPr>
        <p:spPr>
          <a:xfrm>
            <a:off x="5217895" y="1970200"/>
            <a:ext cx="1858457" cy="400110"/>
          </a:xfrm>
          <a:prstGeom prst="rect">
            <a:avLst/>
          </a:prstGeom>
          <a:noFill/>
        </p:spPr>
        <p:txBody>
          <a:bodyPr wrap="none" rtlCol="0">
            <a:spAutoFit/>
          </a:bodyPr>
          <a:lstStyle/>
          <a:p>
            <a:r>
              <a:rPr lang="nb-NO" sz="2000" b="1" dirty="0"/>
              <a:t>Teknologisk løft</a:t>
            </a:r>
          </a:p>
        </p:txBody>
      </p:sp>
      <p:sp>
        <p:nvSpPr>
          <p:cNvPr id="5" name="Ellipse 4">
            <a:extLst>
              <a:ext uri="{FF2B5EF4-FFF2-40B4-BE49-F238E27FC236}">
                <a16:creationId xmlns:a16="http://schemas.microsoft.com/office/drawing/2014/main" id="{31223896-212B-6900-7632-DAF94C855D80}"/>
              </a:ext>
            </a:extLst>
          </p:cNvPr>
          <p:cNvSpPr/>
          <p:nvPr/>
        </p:nvSpPr>
        <p:spPr>
          <a:xfrm>
            <a:off x="4824248" y="5103494"/>
            <a:ext cx="4300888" cy="9421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ECC53C35-FB56-A875-EA9E-36C3DCF8F501}"/>
              </a:ext>
            </a:extLst>
          </p:cNvPr>
          <p:cNvSpPr/>
          <p:nvPr/>
        </p:nvSpPr>
        <p:spPr>
          <a:xfrm>
            <a:off x="3963308" y="1740353"/>
            <a:ext cx="4300888" cy="9421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B51E01F9-2714-12E5-18E6-65504812C48B}"/>
              </a:ext>
            </a:extLst>
          </p:cNvPr>
          <p:cNvSpPr/>
          <p:nvPr/>
        </p:nvSpPr>
        <p:spPr>
          <a:xfrm>
            <a:off x="270629" y="1009757"/>
            <a:ext cx="4300888" cy="9421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2" name="Ellipse 131">
            <a:extLst>
              <a:ext uri="{FF2B5EF4-FFF2-40B4-BE49-F238E27FC236}">
                <a16:creationId xmlns:a16="http://schemas.microsoft.com/office/drawing/2014/main" id="{464D4D51-E86D-33CF-7217-7F7E3E47C515}"/>
              </a:ext>
            </a:extLst>
          </p:cNvPr>
          <p:cNvSpPr/>
          <p:nvPr/>
        </p:nvSpPr>
        <p:spPr>
          <a:xfrm>
            <a:off x="7953234" y="721177"/>
            <a:ext cx="2883039" cy="9421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841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7" grpId="0" animBg="1"/>
      <p:bldP spid="28" grpId="0" animBg="1"/>
      <p:bldP spid="33" grpId="0" animBg="1"/>
      <p:bldP spid="34" grpId="0" animBg="1"/>
      <p:bldP spid="37" grpId="0" animBg="1"/>
      <p:bldP spid="38" grpId="0" animBg="1"/>
      <p:bldP spid="39" grpId="0" animBg="1"/>
      <p:bldP spid="40" grpId="0"/>
      <p:bldP spid="44" grpId="0" animBg="1"/>
      <p:bldP spid="45" grpId="0"/>
      <p:bldP spid="46" grpId="0" animBg="1"/>
      <p:bldP spid="47" grpId="0"/>
      <p:bldP spid="48" grpId="0"/>
      <p:bldP spid="130" grpId="0" animBg="1"/>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a:solidFill>
                  <a:srgbClr val="104152"/>
                </a:solidFill>
                <a:latin typeface="Source Sans Pro SemiBold" panose="020B0603030403020204" pitchFamily="34" charset="0"/>
              </a:rPr>
              <a:t>microdata.no</a:t>
            </a:r>
            <a:endParaRPr lang="nb-NO" spc="4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title"/>
          </p:nvPr>
        </p:nvSpPr>
        <p:spPr/>
        <p:txBody>
          <a:bodyPr/>
          <a:lstStyle/>
          <a:p>
            <a:r>
              <a:rPr lang="nb-NO">
                <a:cs typeface="Calibri Light" panose="020F0302020204030204" pitchFamily="34" charset="0"/>
              </a:rPr>
              <a:t>Kontinuerlig videreutvikling pågår</a:t>
            </a:r>
            <a:endParaRPr lang="nb-NO"/>
          </a:p>
        </p:txBody>
      </p:sp>
      <p:sp>
        <p:nvSpPr>
          <p:cNvPr id="9" name="Rektangel 8">
            <a:extLst>
              <a:ext uri="{FF2B5EF4-FFF2-40B4-BE49-F238E27FC236}">
                <a16:creationId xmlns:a16="http://schemas.microsoft.com/office/drawing/2014/main" id="{4F787704-6829-0A16-4615-4A3E843A731D}"/>
              </a:ext>
            </a:extLst>
          </p:cNvPr>
          <p:cNvSpPr/>
          <p:nvPr/>
        </p:nvSpPr>
        <p:spPr>
          <a:xfrm>
            <a:off x="10636374" y="2538624"/>
            <a:ext cx="477112" cy="2081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10" name="Rektangel 9">
            <a:extLst>
              <a:ext uri="{FF2B5EF4-FFF2-40B4-BE49-F238E27FC236}">
                <a16:creationId xmlns:a16="http://schemas.microsoft.com/office/drawing/2014/main" id="{D494B639-B663-4597-C1BD-008089D0261D}"/>
              </a:ext>
            </a:extLst>
          </p:cNvPr>
          <p:cNvSpPr/>
          <p:nvPr/>
        </p:nvSpPr>
        <p:spPr>
          <a:xfrm>
            <a:off x="7488455" y="2540855"/>
            <a:ext cx="3152934" cy="20783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11" name="Sylinder 10">
            <a:extLst>
              <a:ext uri="{FF2B5EF4-FFF2-40B4-BE49-F238E27FC236}">
                <a16:creationId xmlns:a16="http://schemas.microsoft.com/office/drawing/2014/main" id="{E2C9D93F-AF85-5691-E962-AF9EE912CC17}"/>
              </a:ext>
            </a:extLst>
          </p:cNvPr>
          <p:cNvSpPr/>
          <p:nvPr/>
        </p:nvSpPr>
        <p:spPr>
          <a:xfrm>
            <a:off x="7890075" y="3453489"/>
            <a:ext cx="933057" cy="738664"/>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Data</a:t>
            </a:r>
          </a:p>
        </p:txBody>
      </p:sp>
      <p:sp>
        <p:nvSpPr>
          <p:cNvPr id="12" name="Plassholder for innhold 4">
            <a:extLst>
              <a:ext uri="{FF2B5EF4-FFF2-40B4-BE49-F238E27FC236}">
                <a16:creationId xmlns:a16="http://schemas.microsoft.com/office/drawing/2014/main" id="{01CCCDB3-1F87-4AC5-0658-BCD950813D01}"/>
              </a:ext>
            </a:extLst>
          </p:cNvPr>
          <p:cNvSpPr txBox="1">
            <a:spLocks/>
          </p:cNvSpPr>
          <p:nvPr/>
        </p:nvSpPr>
        <p:spPr>
          <a:xfrm>
            <a:off x="1121203" y="1749727"/>
            <a:ext cx="5270651" cy="3978862"/>
          </a:xfrm>
          <a:prstGeom prst="rect">
            <a:avLst/>
          </a:prstGeom>
        </p:spPr>
        <p:txBody>
          <a:bodyPr vert="horz" lIns="91440" tIns="45720" rIns="91440" bIns="45720" rtlCol="0" anchor="ctr">
            <a:noAutofit/>
          </a:bodyP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r>
              <a:rPr lang="nb-NO" sz="2800" dirty="0">
                <a:solidFill>
                  <a:schemeClr val="tx1"/>
                </a:solidFill>
              </a:rPr>
              <a:t>Analysefunksjonaliteten forbedres kontinuerlig </a:t>
            </a:r>
          </a:p>
          <a:p>
            <a:pPr marL="171450" indent="-171450" algn="l">
              <a:spcAft>
                <a:spcPts val="600"/>
              </a:spcAft>
              <a:buFont typeface="Arial" panose="020B0604020202020204" pitchFamily="34" charset="0"/>
              <a:buChar char="•"/>
            </a:pPr>
            <a:r>
              <a:rPr lang="nb-NO" sz="2800" dirty="0">
                <a:solidFill>
                  <a:schemeClr val="tx1"/>
                </a:solidFill>
              </a:rPr>
              <a:t>Personvernfilteret (støylegging) forbedres også</a:t>
            </a:r>
          </a:p>
          <a:p>
            <a:pPr marL="171450" indent="-171450" algn="l">
              <a:spcAft>
                <a:spcPts val="600"/>
              </a:spcAft>
              <a:buFont typeface="Arial" panose="020B0604020202020204" pitchFamily="34" charset="0"/>
              <a:buChar char="•"/>
            </a:pPr>
            <a:r>
              <a:rPr lang="nb-NO" sz="2800" dirty="0">
                <a:solidFill>
                  <a:schemeClr val="tx1"/>
                </a:solidFill>
              </a:rPr>
              <a:t>Forsøker å treffe best mulig balanse mellom avsløringskontroll og behovet for nyttige analyser</a:t>
            </a:r>
          </a:p>
        </p:txBody>
      </p:sp>
      <p:sp>
        <p:nvSpPr>
          <p:cNvPr id="14" name="Sylinder 13">
            <a:extLst>
              <a:ext uri="{FF2B5EF4-FFF2-40B4-BE49-F238E27FC236}">
                <a16:creationId xmlns:a16="http://schemas.microsoft.com/office/drawing/2014/main" id="{CE6919F5-E1D2-2708-2FF7-F206A2715E12}"/>
              </a:ext>
            </a:extLst>
          </p:cNvPr>
          <p:cNvSpPr/>
          <p:nvPr/>
        </p:nvSpPr>
        <p:spPr>
          <a:xfrm>
            <a:off x="7890075" y="2925718"/>
            <a:ext cx="933057" cy="738664"/>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Metadata</a:t>
            </a:r>
          </a:p>
        </p:txBody>
      </p:sp>
      <p:sp>
        <p:nvSpPr>
          <p:cNvPr id="15" name="Rektangel: ett hjørne er avrundet 47">
            <a:extLst>
              <a:ext uri="{FF2B5EF4-FFF2-40B4-BE49-F238E27FC236}">
                <a16:creationId xmlns:a16="http://schemas.microsoft.com/office/drawing/2014/main" id="{132B64C5-F287-EF36-6827-943DF551E3D3}"/>
              </a:ext>
            </a:extLst>
          </p:cNvPr>
          <p:cNvSpPr/>
          <p:nvPr/>
        </p:nvSpPr>
        <p:spPr>
          <a:xfrm>
            <a:off x="9535659" y="2594474"/>
            <a:ext cx="933057" cy="346922"/>
          </a:xfrm>
          <a:prstGeom prst="round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cxnSp>
        <p:nvCxnSpPr>
          <p:cNvPr id="16" name="Rett linje 15">
            <a:extLst>
              <a:ext uri="{FF2B5EF4-FFF2-40B4-BE49-F238E27FC236}">
                <a16:creationId xmlns:a16="http://schemas.microsoft.com/office/drawing/2014/main" id="{CFF14592-1ED3-B09A-3A40-13C8D2C6F1C4}"/>
              </a:ext>
            </a:extLst>
          </p:cNvPr>
          <p:cNvCxnSpPr>
            <a:cxnSpLocks/>
          </p:cNvCxnSpPr>
          <p:nvPr/>
        </p:nvCxnSpPr>
        <p:spPr>
          <a:xfrm>
            <a:off x="9330416" y="2524643"/>
            <a:ext cx="0" cy="2078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AB69380E-D962-1AE5-E7D1-277CBDC408E6}"/>
              </a:ext>
            </a:extLst>
          </p:cNvPr>
          <p:cNvCxnSpPr>
            <a:cxnSpLocks/>
          </p:cNvCxnSpPr>
          <p:nvPr/>
        </p:nvCxnSpPr>
        <p:spPr>
          <a:xfrm>
            <a:off x="9343310" y="3034633"/>
            <a:ext cx="121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77AEACD6-9FD8-F79A-BD69-4942809EAF56}"/>
              </a:ext>
            </a:extLst>
          </p:cNvPr>
          <p:cNvCxnSpPr>
            <a:cxnSpLocks/>
            <a:endCxn id="9" idx="1"/>
          </p:cNvCxnSpPr>
          <p:nvPr/>
        </p:nvCxnSpPr>
        <p:spPr>
          <a:xfrm>
            <a:off x="9398468" y="3578869"/>
            <a:ext cx="1237906" cy="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8207B2E6-D893-AE67-9FCB-777FDF6ED727}"/>
              </a:ext>
            </a:extLst>
          </p:cNvPr>
          <p:cNvCxnSpPr>
            <a:cxnSpLocks/>
          </p:cNvCxnSpPr>
          <p:nvPr/>
        </p:nvCxnSpPr>
        <p:spPr>
          <a:xfrm>
            <a:off x="9330416" y="4126315"/>
            <a:ext cx="12324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ktangel: ett hjørne er avrundet 58">
            <a:extLst>
              <a:ext uri="{FF2B5EF4-FFF2-40B4-BE49-F238E27FC236}">
                <a16:creationId xmlns:a16="http://schemas.microsoft.com/office/drawing/2014/main" id="{DF7ACB18-223D-6BDB-F91F-5A627AE7D8C9}"/>
              </a:ext>
            </a:extLst>
          </p:cNvPr>
          <p:cNvSpPr/>
          <p:nvPr/>
        </p:nvSpPr>
        <p:spPr>
          <a:xfrm>
            <a:off x="9535659" y="3695771"/>
            <a:ext cx="933057" cy="346922"/>
          </a:xfrm>
          <a:prstGeom prst="round1Rect">
            <a:avLst/>
          </a:prstGeom>
          <a:solidFill>
            <a:srgbClr val="168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sp>
        <p:nvSpPr>
          <p:cNvPr id="21" name="Rektangel: ett hjørne er avrundet 59">
            <a:extLst>
              <a:ext uri="{FF2B5EF4-FFF2-40B4-BE49-F238E27FC236}">
                <a16:creationId xmlns:a16="http://schemas.microsoft.com/office/drawing/2014/main" id="{3E25120E-C47E-E174-B1F1-B8C3570AC31F}"/>
              </a:ext>
            </a:extLst>
          </p:cNvPr>
          <p:cNvSpPr/>
          <p:nvPr/>
        </p:nvSpPr>
        <p:spPr>
          <a:xfrm>
            <a:off x="9525556" y="4192153"/>
            <a:ext cx="933057" cy="346922"/>
          </a:xfrm>
          <a:prstGeom prst="round1Rect">
            <a:avLst/>
          </a:prstGeom>
          <a:solidFill>
            <a:srgbClr val="72E8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sp>
        <p:nvSpPr>
          <p:cNvPr id="22" name="Rektangel: ett hjørne er avrundet 60">
            <a:extLst>
              <a:ext uri="{FF2B5EF4-FFF2-40B4-BE49-F238E27FC236}">
                <a16:creationId xmlns:a16="http://schemas.microsoft.com/office/drawing/2014/main" id="{3CC87223-3491-F49E-D2D2-38F9DBF3BFF1}"/>
              </a:ext>
            </a:extLst>
          </p:cNvPr>
          <p:cNvSpPr/>
          <p:nvPr/>
        </p:nvSpPr>
        <p:spPr>
          <a:xfrm>
            <a:off x="9550136" y="3138462"/>
            <a:ext cx="933057" cy="346922"/>
          </a:xfrm>
          <a:prstGeom prst="round1Rect">
            <a:avLst/>
          </a:prstGeom>
          <a:solidFill>
            <a:srgbClr val="20C2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sp>
        <p:nvSpPr>
          <p:cNvPr id="23" name="TekstSylinder 22">
            <a:extLst>
              <a:ext uri="{FF2B5EF4-FFF2-40B4-BE49-F238E27FC236}">
                <a16:creationId xmlns:a16="http://schemas.microsoft.com/office/drawing/2014/main" id="{25FA8323-AD8C-B1B0-3550-7AA78392BC52}"/>
              </a:ext>
            </a:extLst>
          </p:cNvPr>
          <p:cNvSpPr txBox="1"/>
          <p:nvPr/>
        </p:nvSpPr>
        <p:spPr>
          <a:xfrm rot="16200000">
            <a:off x="9901470" y="3389049"/>
            <a:ext cx="1867819" cy="33855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prstClr val="black"/>
                </a:solidFill>
                <a:effectLst/>
                <a:uLnTx/>
                <a:uFillTx/>
                <a:latin typeface="Open Sans"/>
                <a:ea typeface="+mn-ea"/>
                <a:cs typeface="+mn-cs"/>
              </a:rPr>
              <a:t>Personvernfilter</a:t>
            </a:r>
          </a:p>
        </p:txBody>
      </p:sp>
      <p:sp>
        <p:nvSpPr>
          <p:cNvPr id="24" name="TekstSylinder 23">
            <a:extLst>
              <a:ext uri="{FF2B5EF4-FFF2-40B4-BE49-F238E27FC236}">
                <a16:creationId xmlns:a16="http://schemas.microsoft.com/office/drawing/2014/main" id="{95220908-C489-264D-3D61-7B6476FE4912}"/>
              </a:ext>
            </a:extLst>
          </p:cNvPr>
          <p:cNvSpPr txBox="1"/>
          <p:nvPr/>
        </p:nvSpPr>
        <p:spPr>
          <a:xfrm>
            <a:off x="9488345" y="2220213"/>
            <a:ext cx="944874" cy="276999"/>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Analyserom</a:t>
            </a:r>
            <a:endParaRPr kumimoji="0" lang="nb-NO" sz="900" b="0" i="0" u="none" strike="noStrike" kern="1200" cap="none" spc="0" normalizeH="0" baseline="0" noProof="0">
              <a:ln>
                <a:noFill/>
              </a:ln>
              <a:solidFill>
                <a:prstClr val="black"/>
              </a:solidFill>
              <a:effectLst/>
              <a:uLnTx/>
              <a:uFillTx/>
              <a:latin typeface="Open Sans"/>
              <a:ea typeface="+mn-ea"/>
              <a:cs typeface="+mn-cs"/>
            </a:endParaRPr>
          </a:p>
        </p:txBody>
      </p:sp>
      <p:sp>
        <p:nvSpPr>
          <p:cNvPr id="25" name="TekstSylinder 24">
            <a:extLst>
              <a:ext uri="{FF2B5EF4-FFF2-40B4-BE49-F238E27FC236}">
                <a16:creationId xmlns:a16="http://schemas.microsoft.com/office/drawing/2014/main" id="{99B85C3A-D1C3-5092-FBF0-35ED467E1122}"/>
              </a:ext>
            </a:extLst>
          </p:cNvPr>
          <p:cNvSpPr txBox="1"/>
          <p:nvPr/>
        </p:nvSpPr>
        <p:spPr>
          <a:xfrm>
            <a:off x="7916462" y="2219397"/>
            <a:ext cx="483146" cy="276999"/>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Data</a:t>
            </a:r>
            <a:endParaRPr kumimoji="0" lang="nb-NO" sz="900" b="0" i="0" u="none" strike="noStrike" kern="1200" cap="none" spc="0" normalizeH="0" baseline="0" noProof="0">
              <a:ln>
                <a:noFill/>
              </a:ln>
              <a:solidFill>
                <a:prstClr val="black"/>
              </a:solidFill>
              <a:effectLst/>
              <a:uLnTx/>
              <a:uFillTx/>
              <a:latin typeface="Open Sans"/>
              <a:ea typeface="+mn-ea"/>
              <a:cs typeface="+mn-cs"/>
            </a:endParaRPr>
          </a:p>
        </p:txBody>
      </p:sp>
      <p:grpSp>
        <p:nvGrpSpPr>
          <p:cNvPr id="26" name="Gruppe 25">
            <a:extLst>
              <a:ext uri="{FF2B5EF4-FFF2-40B4-BE49-F238E27FC236}">
                <a16:creationId xmlns:a16="http://schemas.microsoft.com/office/drawing/2014/main" id="{F707BEDC-3730-7AA6-EE23-3483F76C9295}"/>
              </a:ext>
            </a:extLst>
          </p:cNvPr>
          <p:cNvGrpSpPr/>
          <p:nvPr/>
        </p:nvGrpSpPr>
        <p:grpSpPr>
          <a:xfrm>
            <a:off x="7225844" y="1819430"/>
            <a:ext cx="3404575" cy="2849262"/>
            <a:chOff x="2264899" y="1599246"/>
            <a:chExt cx="3404575" cy="2849262"/>
          </a:xfrm>
        </p:grpSpPr>
        <p:sp>
          <p:nvSpPr>
            <p:cNvPr id="27" name="Ramme 26">
              <a:extLst>
                <a:ext uri="{FF2B5EF4-FFF2-40B4-BE49-F238E27FC236}">
                  <a16:creationId xmlns:a16="http://schemas.microsoft.com/office/drawing/2014/main" id="{E43B6837-FF60-46B8-5ED1-A230B3AEAFF8}"/>
                </a:ext>
              </a:extLst>
            </p:cNvPr>
            <p:cNvSpPr/>
            <p:nvPr/>
          </p:nvSpPr>
          <p:spPr bwMode="auto">
            <a:xfrm>
              <a:off x="2489414" y="1974103"/>
              <a:ext cx="3180060" cy="2474405"/>
            </a:xfrm>
            <a:prstGeom prst="frame">
              <a:avLst>
                <a:gd name="adj1" fmla="val 2226"/>
              </a:avLst>
            </a:prstGeom>
            <a:solidFill>
              <a:schemeClr val="bg1">
                <a:lumMod val="9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336699"/>
                </a:solidFill>
                <a:effectLst/>
                <a:uLnTx/>
                <a:uFillTx/>
                <a:latin typeface="Open Sans"/>
                <a:ea typeface="+mn-ea"/>
                <a:cs typeface="+mn-cs"/>
              </a:endParaRPr>
            </a:p>
          </p:txBody>
        </p:sp>
        <p:pic>
          <p:nvPicPr>
            <p:cNvPr id="28" name="Picture 2" descr="https://cdn4.iconfinder.com/data/icons/defaulticon/icons/png/256x256/padlock-closed.png">
              <a:extLst>
                <a:ext uri="{FF2B5EF4-FFF2-40B4-BE49-F238E27FC236}">
                  <a16:creationId xmlns:a16="http://schemas.microsoft.com/office/drawing/2014/main" id="{8F3CE292-0C89-F133-C7EC-DCD9CF1626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4899" y="1599246"/>
              <a:ext cx="483146" cy="52552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kstSylinder 28">
            <a:extLst>
              <a:ext uri="{FF2B5EF4-FFF2-40B4-BE49-F238E27FC236}">
                <a16:creationId xmlns:a16="http://schemas.microsoft.com/office/drawing/2014/main" id="{F5CD9770-E60E-22EC-0B67-83369AD55E45}"/>
              </a:ext>
            </a:extLst>
          </p:cNvPr>
          <p:cNvSpPr txBox="1"/>
          <p:nvPr/>
        </p:nvSpPr>
        <p:spPr>
          <a:xfrm>
            <a:off x="7478776" y="4626262"/>
            <a:ext cx="1616148" cy="369332"/>
          </a:xfrm>
          <a:prstGeom prst="rect">
            <a:avLst/>
          </a:prstGeom>
          <a:noFill/>
        </p:spPr>
        <p:txBody>
          <a:bodyPr wrap="none" rtlCol="0">
            <a:spAutoFit/>
          </a:bodyPr>
          <a:lstStyle/>
          <a:p>
            <a:r>
              <a:rPr lang="nb-NO" sz="1800" b="1"/>
              <a:t>Dataomfang</a:t>
            </a:r>
          </a:p>
        </p:txBody>
      </p:sp>
      <p:sp>
        <p:nvSpPr>
          <p:cNvPr id="30" name="TekstSylinder 29">
            <a:extLst>
              <a:ext uri="{FF2B5EF4-FFF2-40B4-BE49-F238E27FC236}">
                <a16:creationId xmlns:a16="http://schemas.microsoft.com/office/drawing/2014/main" id="{04A49AE2-0F95-D852-3F5A-160661B47245}"/>
              </a:ext>
            </a:extLst>
          </p:cNvPr>
          <p:cNvSpPr txBox="1"/>
          <p:nvPr/>
        </p:nvSpPr>
        <p:spPr>
          <a:xfrm>
            <a:off x="9314191" y="4645879"/>
            <a:ext cx="1858201" cy="369332"/>
          </a:xfrm>
          <a:prstGeom prst="rect">
            <a:avLst/>
          </a:prstGeom>
          <a:noFill/>
        </p:spPr>
        <p:txBody>
          <a:bodyPr wrap="none" rtlCol="0">
            <a:spAutoFit/>
          </a:bodyPr>
          <a:lstStyle/>
          <a:p>
            <a:r>
              <a:rPr lang="nb-NO" sz="1800" b="1"/>
              <a:t>Funksjonalitet</a:t>
            </a:r>
          </a:p>
        </p:txBody>
      </p:sp>
    </p:spTree>
    <p:extLst>
      <p:ext uri="{BB962C8B-B14F-4D97-AF65-F5344CB8AC3E}">
        <p14:creationId xmlns:p14="http://schemas.microsoft.com/office/powerpoint/2010/main" val="14335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a:solidFill>
                  <a:srgbClr val="104152"/>
                </a:solidFill>
                <a:latin typeface="Source Sans Pro SemiBold" panose="020B0603030403020204" pitchFamily="34" charset="0"/>
              </a:rPr>
              <a:t>microdata.no</a:t>
            </a:r>
            <a:endParaRPr lang="nb-NO" spc="4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title"/>
          </p:nvPr>
        </p:nvSpPr>
        <p:spPr/>
        <p:txBody>
          <a:bodyPr/>
          <a:lstStyle/>
          <a:p>
            <a:r>
              <a:rPr lang="nb-NO" dirty="0">
                <a:cs typeface="Calibri Light" panose="020F0302020204030204" pitchFamily="34" charset="0"/>
              </a:rPr>
              <a:t>Eksportfunksjon:</a:t>
            </a:r>
            <a:br>
              <a:rPr lang="nb-NO" dirty="0">
                <a:cs typeface="Calibri Light" panose="020F0302020204030204" pitchFamily="34" charset="0"/>
              </a:rPr>
            </a:br>
            <a:r>
              <a:rPr lang="nb-NO" dirty="0">
                <a:cs typeface="Calibri Light" panose="020F0302020204030204" pitchFamily="34" charset="0"/>
              </a:rPr>
              <a:t>microdata.no som datautforsker</a:t>
            </a:r>
            <a:endParaRPr lang="nb-NO" dirty="0"/>
          </a:p>
        </p:txBody>
      </p:sp>
      <p:sp>
        <p:nvSpPr>
          <p:cNvPr id="5" name="Undertittel 4">
            <a:extLst>
              <a:ext uri="{FF2B5EF4-FFF2-40B4-BE49-F238E27FC236}">
                <a16:creationId xmlns:a16="http://schemas.microsoft.com/office/drawing/2014/main" id="{CEEB8618-6D5A-4234-924E-7E8044EBC744}"/>
              </a:ext>
            </a:extLst>
          </p:cNvPr>
          <p:cNvSpPr>
            <a:spLocks noGrp="1"/>
          </p:cNvSpPr>
          <p:nvPr>
            <p:ph idx="1"/>
          </p:nvPr>
        </p:nvSpPr>
        <p:spPr>
          <a:xfrm>
            <a:off x="838200" y="1825625"/>
            <a:ext cx="4787900" cy="4351338"/>
          </a:xfrm>
        </p:spPr>
        <p:txBody>
          <a:bodyPr/>
          <a:lstStyle/>
          <a:p>
            <a:pPr>
              <a:lnSpc>
                <a:spcPct val="100000"/>
              </a:lnSpc>
              <a:spcAft>
                <a:spcPts val="600"/>
              </a:spcAft>
            </a:pPr>
            <a:r>
              <a:rPr lang="nb-NO"/>
              <a:t>Bygge analysepopulasjon og velge variable</a:t>
            </a:r>
          </a:p>
          <a:p>
            <a:pPr lvl="1"/>
            <a:r>
              <a:rPr lang="nb-NO"/>
              <a:t>«For disse enhetene vil jeg arbeide med disse variablene innenfor denne tidsperioden»</a:t>
            </a:r>
          </a:p>
          <a:p>
            <a:pPr>
              <a:lnSpc>
                <a:spcPct val="100000"/>
              </a:lnSpc>
              <a:spcAft>
                <a:spcPts val="600"/>
              </a:spcAft>
            </a:pPr>
            <a:r>
              <a:rPr lang="nb-NO"/>
              <a:t>Ta med relevante metadata til søknaden om tilgang</a:t>
            </a:r>
          </a:p>
          <a:p>
            <a:pPr>
              <a:lnSpc>
                <a:spcPct val="100000"/>
              </a:lnSpc>
              <a:spcAft>
                <a:spcPts val="600"/>
              </a:spcAft>
            </a:pPr>
            <a:r>
              <a:rPr lang="nb-NO"/>
              <a:t>Dataminimering by </a:t>
            </a:r>
            <a:r>
              <a:rPr lang="nb-NO" err="1"/>
              <a:t>default</a:t>
            </a:r>
            <a:endParaRPr lang="nb-NO"/>
          </a:p>
          <a:p>
            <a:pPr>
              <a:lnSpc>
                <a:spcPct val="100000"/>
              </a:lnSpc>
              <a:spcAft>
                <a:spcPts val="600"/>
              </a:spcAft>
            </a:pPr>
            <a:r>
              <a:rPr lang="nb-NO"/>
              <a:t>Eksplorerende analyser</a:t>
            </a:r>
          </a:p>
        </p:txBody>
      </p:sp>
      <p:cxnSp>
        <p:nvCxnSpPr>
          <p:cNvPr id="6" name="Kobling: vinkel 5">
            <a:extLst>
              <a:ext uri="{FF2B5EF4-FFF2-40B4-BE49-F238E27FC236}">
                <a16:creationId xmlns:a16="http://schemas.microsoft.com/office/drawing/2014/main" id="{A202F8D0-7DEE-BC71-2743-FDE52E1A17D5}"/>
              </a:ext>
            </a:extLst>
          </p:cNvPr>
          <p:cNvCxnSpPr>
            <a:cxnSpLocks/>
          </p:cNvCxnSpPr>
          <p:nvPr/>
        </p:nvCxnSpPr>
        <p:spPr>
          <a:xfrm rot="5400000" flipH="1" flipV="1">
            <a:off x="8086282" y="2047331"/>
            <a:ext cx="1094193" cy="101370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ktangel: avrundede hjørner 6">
            <a:extLst>
              <a:ext uri="{FF2B5EF4-FFF2-40B4-BE49-F238E27FC236}">
                <a16:creationId xmlns:a16="http://schemas.microsoft.com/office/drawing/2014/main" id="{CB5D4A39-8A42-11F9-890F-4C387F7C6AB0}"/>
              </a:ext>
            </a:extLst>
          </p:cNvPr>
          <p:cNvSpPr/>
          <p:nvPr/>
        </p:nvSpPr>
        <p:spPr>
          <a:xfrm>
            <a:off x="9142236" y="1467370"/>
            <a:ext cx="1117651" cy="1024673"/>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white"/>
              </a:solidFill>
              <a:effectLst/>
              <a:uLnTx/>
              <a:uFillTx/>
              <a:latin typeface="Open Sans"/>
              <a:ea typeface="+mn-ea"/>
              <a:cs typeface="+mn-cs"/>
            </a:endParaRPr>
          </a:p>
        </p:txBody>
      </p:sp>
      <p:sp>
        <p:nvSpPr>
          <p:cNvPr id="9" name="Rektangel 8">
            <a:extLst>
              <a:ext uri="{FF2B5EF4-FFF2-40B4-BE49-F238E27FC236}">
                <a16:creationId xmlns:a16="http://schemas.microsoft.com/office/drawing/2014/main" id="{8D38F272-369B-C709-D5F7-F62EEABB2BEB}"/>
              </a:ext>
            </a:extLst>
          </p:cNvPr>
          <p:cNvSpPr/>
          <p:nvPr/>
        </p:nvSpPr>
        <p:spPr>
          <a:xfrm>
            <a:off x="8776615" y="3109440"/>
            <a:ext cx="477112" cy="2081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10" name="Rektangel 9">
            <a:extLst>
              <a:ext uri="{FF2B5EF4-FFF2-40B4-BE49-F238E27FC236}">
                <a16:creationId xmlns:a16="http://schemas.microsoft.com/office/drawing/2014/main" id="{4752D711-FB7F-21E7-C783-508CD3492EE1}"/>
              </a:ext>
            </a:extLst>
          </p:cNvPr>
          <p:cNvSpPr/>
          <p:nvPr/>
        </p:nvSpPr>
        <p:spPr>
          <a:xfrm>
            <a:off x="5628696" y="3111671"/>
            <a:ext cx="3152934" cy="20783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11" name="Sylinder 10">
            <a:extLst>
              <a:ext uri="{FF2B5EF4-FFF2-40B4-BE49-F238E27FC236}">
                <a16:creationId xmlns:a16="http://schemas.microsoft.com/office/drawing/2014/main" id="{DF052F64-58BC-7C57-2023-8DF22F85D139}"/>
              </a:ext>
            </a:extLst>
          </p:cNvPr>
          <p:cNvSpPr/>
          <p:nvPr/>
        </p:nvSpPr>
        <p:spPr>
          <a:xfrm>
            <a:off x="6030316" y="4024305"/>
            <a:ext cx="933057" cy="738664"/>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Data</a:t>
            </a:r>
          </a:p>
        </p:txBody>
      </p:sp>
      <p:sp>
        <p:nvSpPr>
          <p:cNvPr id="12" name="Sylinder 11">
            <a:extLst>
              <a:ext uri="{FF2B5EF4-FFF2-40B4-BE49-F238E27FC236}">
                <a16:creationId xmlns:a16="http://schemas.microsoft.com/office/drawing/2014/main" id="{7B655C7B-3225-0DED-1AE5-046017265321}"/>
              </a:ext>
            </a:extLst>
          </p:cNvPr>
          <p:cNvSpPr/>
          <p:nvPr/>
        </p:nvSpPr>
        <p:spPr>
          <a:xfrm>
            <a:off x="6030316" y="3496534"/>
            <a:ext cx="933057" cy="738664"/>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Metadata</a:t>
            </a:r>
          </a:p>
        </p:txBody>
      </p:sp>
      <p:sp>
        <p:nvSpPr>
          <p:cNvPr id="14" name="Rektangel: ett hjørne er avrundet 47">
            <a:extLst>
              <a:ext uri="{FF2B5EF4-FFF2-40B4-BE49-F238E27FC236}">
                <a16:creationId xmlns:a16="http://schemas.microsoft.com/office/drawing/2014/main" id="{D088C66E-C8F3-41E8-D1BC-957AD36DD91C}"/>
              </a:ext>
            </a:extLst>
          </p:cNvPr>
          <p:cNvSpPr/>
          <p:nvPr/>
        </p:nvSpPr>
        <p:spPr>
          <a:xfrm>
            <a:off x="7675900" y="3165290"/>
            <a:ext cx="933057" cy="346922"/>
          </a:xfrm>
          <a:prstGeom prst="round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cxnSp>
        <p:nvCxnSpPr>
          <p:cNvPr id="15" name="Rett linje 14">
            <a:extLst>
              <a:ext uri="{FF2B5EF4-FFF2-40B4-BE49-F238E27FC236}">
                <a16:creationId xmlns:a16="http://schemas.microsoft.com/office/drawing/2014/main" id="{94752758-ADD9-9A85-6D6D-445093F80CD8}"/>
              </a:ext>
            </a:extLst>
          </p:cNvPr>
          <p:cNvCxnSpPr>
            <a:cxnSpLocks/>
          </p:cNvCxnSpPr>
          <p:nvPr/>
        </p:nvCxnSpPr>
        <p:spPr>
          <a:xfrm>
            <a:off x="7470657" y="3095459"/>
            <a:ext cx="0" cy="2078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8FA7A32-2F25-1517-D889-323D499BE0ED}"/>
              </a:ext>
            </a:extLst>
          </p:cNvPr>
          <p:cNvCxnSpPr>
            <a:cxnSpLocks/>
          </p:cNvCxnSpPr>
          <p:nvPr/>
        </p:nvCxnSpPr>
        <p:spPr>
          <a:xfrm>
            <a:off x="7483551" y="3605449"/>
            <a:ext cx="121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860D0957-1341-29E5-5F51-B172A42C2DA4}"/>
              </a:ext>
            </a:extLst>
          </p:cNvPr>
          <p:cNvCxnSpPr>
            <a:cxnSpLocks/>
            <a:endCxn id="9" idx="1"/>
          </p:cNvCxnSpPr>
          <p:nvPr/>
        </p:nvCxnSpPr>
        <p:spPr>
          <a:xfrm>
            <a:off x="7538709" y="4149685"/>
            <a:ext cx="1237906" cy="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62EBB921-3C59-8726-48F5-40640007ED6C}"/>
              </a:ext>
            </a:extLst>
          </p:cNvPr>
          <p:cNvCxnSpPr>
            <a:cxnSpLocks/>
          </p:cNvCxnSpPr>
          <p:nvPr/>
        </p:nvCxnSpPr>
        <p:spPr>
          <a:xfrm>
            <a:off x="7470657" y="4697131"/>
            <a:ext cx="12324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ktangel: ett hjørne er avrundet 58">
            <a:extLst>
              <a:ext uri="{FF2B5EF4-FFF2-40B4-BE49-F238E27FC236}">
                <a16:creationId xmlns:a16="http://schemas.microsoft.com/office/drawing/2014/main" id="{7FC68026-5877-0F65-DD83-F42CB3249D41}"/>
              </a:ext>
            </a:extLst>
          </p:cNvPr>
          <p:cNvSpPr/>
          <p:nvPr/>
        </p:nvSpPr>
        <p:spPr>
          <a:xfrm>
            <a:off x="7675900" y="4266587"/>
            <a:ext cx="933057" cy="346922"/>
          </a:xfrm>
          <a:prstGeom prst="round1Rect">
            <a:avLst/>
          </a:prstGeom>
          <a:solidFill>
            <a:srgbClr val="168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sp>
        <p:nvSpPr>
          <p:cNvPr id="20" name="Rektangel: ett hjørne er avrundet 59">
            <a:extLst>
              <a:ext uri="{FF2B5EF4-FFF2-40B4-BE49-F238E27FC236}">
                <a16:creationId xmlns:a16="http://schemas.microsoft.com/office/drawing/2014/main" id="{A412AD83-9707-C757-5D57-D451677F5740}"/>
              </a:ext>
            </a:extLst>
          </p:cNvPr>
          <p:cNvSpPr/>
          <p:nvPr/>
        </p:nvSpPr>
        <p:spPr>
          <a:xfrm>
            <a:off x="7665797" y="4762969"/>
            <a:ext cx="933057" cy="346922"/>
          </a:xfrm>
          <a:prstGeom prst="round1Rect">
            <a:avLst/>
          </a:prstGeom>
          <a:solidFill>
            <a:srgbClr val="72E8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sp>
        <p:nvSpPr>
          <p:cNvPr id="21" name="Rektangel: ett hjørne er avrundet 60">
            <a:extLst>
              <a:ext uri="{FF2B5EF4-FFF2-40B4-BE49-F238E27FC236}">
                <a16:creationId xmlns:a16="http://schemas.microsoft.com/office/drawing/2014/main" id="{996F17A4-5BB4-2808-8A19-96CC80CF8143}"/>
              </a:ext>
            </a:extLst>
          </p:cNvPr>
          <p:cNvSpPr/>
          <p:nvPr/>
        </p:nvSpPr>
        <p:spPr>
          <a:xfrm>
            <a:off x="7690377" y="3709278"/>
            <a:ext cx="933057" cy="346922"/>
          </a:xfrm>
          <a:prstGeom prst="round1Rect">
            <a:avLst/>
          </a:prstGeom>
          <a:solidFill>
            <a:srgbClr val="20C2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Open Sans"/>
                <a:ea typeface="+mn-ea"/>
                <a:cs typeface="+mn-cs"/>
              </a:rPr>
              <a:t>Datasett</a:t>
            </a:r>
          </a:p>
        </p:txBody>
      </p:sp>
      <p:cxnSp>
        <p:nvCxnSpPr>
          <p:cNvPr id="22" name="Rett linje 21">
            <a:extLst>
              <a:ext uri="{FF2B5EF4-FFF2-40B4-BE49-F238E27FC236}">
                <a16:creationId xmlns:a16="http://schemas.microsoft.com/office/drawing/2014/main" id="{7A519AEC-0202-DDDE-AFE4-E20B2B74EFE4}"/>
              </a:ext>
            </a:extLst>
          </p:cNvPr>
          <p:cNvCxnSpPr>
            <a:cxnSpLocks/>
          </p:cNvCxnSpPr>
          <p:nvPr/>
        </p:nvCxnSpPr>
        <p:spPr>
          <a:xfrm flipH="1">
            <a:off x="9644919" y="3408836"/>
            <a:ext cx="534763" cy="2354"/>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Rektangel: ett hjørne er avrundet 86">
            <a:extLst>
              <a:ext uri="{FF2B5EF4-FFF2-40B4-BE49-F238E27FC236}">
                <a16:creationId xmlns:a16="http://schemas.microsoft.com/office/drawing/2014/main" id="{A0F4E99C-0B35-7838-3F66-65A4F386A5A9}"/>
              </a:ext>
            </a:extLst>
          </p:cNvPr>
          <p:cNvSpPr/>
          <p:nvPr/>
        </p:nvSpPr>
        <p:spPr>
          <a:xfrm>
            <a:off x="9451107" y="2008912"/>
            <a:ext cx="386717" cy="185467"/>
          </a:xfrm>
          <a:prstGeom prst="round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ktangel: ett hjørne er avrundet 103">
            <a:extLst>
              <a:ext uri="{FF2B5EF4-FFF2-40B4-BE49-F238E27FC236}">
                <a16:creationId xmlns:a16="http://schemas.microsoft.com/office/drawing/2014/main" id="{379F4965-E56D-BC8F-9EAF-81610F98F0B7}"/>
              </a:ext>
            </a:extLst>
          </p:cNvPr>
          <p:cNvSpPr/>
          <p:nvPr/>
        </p:nvSpPr>
        <p:spPr>
          <a:xfrm>
            <a:off x="9447451" y="1667988"/>
            <a:ext cx="386717" cy="185467"/>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cxnSp>
        <p:nvCxnSpPr>
          <p:cNvPr id="25" name="Rett linje 24">
            <a:extLst>
              <a:ext uri="{FF2B5EF4-FFF2-40B4-BE49-F238E27FC236}">
                <a16:creationId xmlns:a16="http://schemas.microsoft.com/office/drawing/2014/main" id="{694C5AC6-8602-1C21-8855-CEDAC7AF9F6A}"/>
              </a:ext>
            </a:extLst>
          </p:cNvPr>
          <p:cNvCxnSpPr>
            <a:cxnSpLocks/>
          </p:cNvCxnSpPr>
          <p:nvPr/>
        </p:nvCxnSpPr>
        <p:spPr>
          <a:xfrm flipH="1">
            <a:off x="9632228" y="3905968"/>
            <a:ext cx="534763" cy="2354"/>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3ABD8089-DF39-D217-A6CF-C334035A090E}"/>
              </a:ext>
            </a:extLst>
          </p:cNvPr>
          <p:cNvCxnSpPr>
            <a:cxnSpLocks/>
          </p:cNvCxnSpPr>
          <p:nvPr/>
        </p:nvCxnSpPr>
        <p:spPr>
          <a:xfrm flipH="1">
            <a:off x="9643418" y="4455861"/>
            <a:ext cx="534763" cy="2354"/>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4F28B786-5F74-F0AE-D31D-9A8CFF3D09D1}"/>
              </a:ext>
            </a:extLst>
          </p:cNvPr>
          <p:cNvCxnSpPr>
            <a:cxnSpLocks/>
          </p:cNvCxnSpPr>
          <p:nvPr/>
        </p:nvCxnSpPr>
        <p:spPr>
          <a:xfrm flipH="1">
            <a:off x="9645742" y="4911912"/>
            <a:ext cx="534763" cy="2354"/>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kstSylinder 27">
            <a:extLst>
              <a:ext uri="{FF2B5EF4-FFF2-40B4-BE49-F238E27FC236}">
                <a16:creationId xmlns:a16="http://schemas.microsoft.com/office/drawing/2014/main" id="{D89EA075-0929-1F55-2519-18F9FDCF483B}"/>
              </a:ext>
            </a:extLst>
          </p:cNvPr>
          <p:cNvSpPr txBox="1"/>
          <p:nvPr/>
        </p:nvSpPr>
        <p:spPr>
          <a:xfrm rot="16200000">
            <a:off x="8041711" y="3959865"/>
            <a:ext cx="1867819" cy="33855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prstClr val="black"/>
                </a:solidFill>
                <a:effectLst/>
                <a:uLnTx/>
                <a:uFillTx/>
                <a:latin typeface="Open Sans"/>
                <a:ea typeface="+mn-ea"/>
                <a:cs typeface="+mn-cs"/>
              </a:rPr>
              <a:t>Personvernfilter</a:t>
            </a:r>
          </a:p>
        </p:txBody>
      </p:sp>
      <p:sp>
        <p:nvSpPr>
          <p:cNvPr id="29" name="Rektangel: ett hjørne er avrundet 194">
            <a:extLst>
              <a:ext uri="{FF2B5EF4-FFF2-40B4-BE49-F238E27FC236}">
                <a16:creationId xmlns:a16="http://schemas.microsoft.com/office/drawing/2014/main" id="{1BC170D3-E20D-3B72-706D-6C9F4C7B36EB}"/>
              </a:ext>
            </a:extLst>
          </p:cNvPr>
          <p:cNvSpPr/>
          <p:nvPr/>
        </p:nvSpPr>
        <p:spPr>
          <a:xfrm>
            <a:off x="9603507" y="2161312"/>
            <a:ext cx="386717" cy="185467"/>
          </a:xfrm>
          <a:prstGeom prst="round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sp>
        <p:nvSpPr>
          <p:cNvPr id="30" name="Rektangel: ett hjørne er avrundet 196">
            <a:extLst>
              <a:ext uri="{FF2B5EF4-FFF2-40B4-BE49-F238E27FC236}">
                <a16:creationId xmlns:a16="http://schemas.microsoft.com/office/drawing/2014/main" id="{C2FDBE9A-C8A1-342D-505C-EC7F8B08A60F}"/>
              </a:ext>
            </a:extLst>
          </p:cNvPr>
          <p:cNvSpPr/>
          <p:nvPr/>
        </p:nvSpPr>
        <p:spPr>
          <a:xfrm>
            <a:off x="9599851" y="1820388"/>
            <a:ext cx="386717" cy="185467"/>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Open Sans"/>
              <a:ea typeface="+mn-ea"/>
              <a:cs typeface="+mn-cs"/>
            </a:endParaRPr>
          </a:p>
        </p:txBody>
      </p:sp>
      <p:grpSp>
        <p:nvGrpSpPr>
          <p:cNvPr id="31" name="Gruppe 30">
            <a:extLst>
              <a:ext uri="{FF2B5EF4-FFF2-40B4-BE49-F238E27FC236}">
                <a16:creationId xmlns:a16="http://schemas.microsoft.com/office/drawing/2014/main" id="{20B6377B-3DB0-17EB-02A6-58610F04A79E}"/>
              </a:ext>
            </a:extLst>
          </p:cNvPr>
          <p:cNvGrpSpPr/>
          <p:nvPr/>
        </p:nvGrpSpPr>
        <p:grpSpPr>
          <a:xfrm>
            <a:off x="10714918" y="1860652"/>
            <a:ext cx="1331171" cy="1923279"/>
            <a:chOff x="7415063" y="2396159"/>
            <a:chExt cx="1331171" cy="1923279"/>
          </a:xfrm>
        </p:grpSpPr>
        <p:pic>
          <p:nvPicPr>
            <p:cNvPr id="32" name="Bilde 31">
              <a:extLst>
                <a:ext uri="{FF2B5EF4-FFF2-40B4-BE49-F238E27FC236}">
                  <a16:creationId xmlns:a16="http://schemas.microsoft.com/office/drawing/2014/main" id="{7B2B8146-2B35-300B-D859-84867DBD4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33" name="Bilde 32">
              <a:extLst>
                <a:ext uri="{FF2B5EF4-FFF2-40B4-BE49-F238E27FC236}">
                  <a16:creationId xmlns:a16="http://schemas.microsoft.com/office/drawing/2014/main" id="{BD728193-E90A-36A6-E6F9-1F922D7BEA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34" name="Bilde 33">
              <a:extLst>
                <a:ext uri="{FF2B5EF4-FFF2-40B4-BE49-F238E27FC236}">
                  <a16:creationId xmlns:a16="http://schemas.microsoft.com/office/drawing/2014/main" id="{A2329D95-E91A-D4D7-0B8F-CC29107391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35" name="Bilde 34">
              <a:extLst>
                <a:ext uri="{FF2B5EF4-FFF2-40B4-BE49-F238E27FC236}">
                  <a16:creationId xmlns:a16="http://schemas.microsoft.com/office/drawing/2014/main" id="{15F0387C-B93E-64DB-024B-FA5286063C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36" name="Bilde 35">
              <a:extLst>
                <a:ext uri="{FF2B5EF4-FFF2-40B4-BE49-F238E27FC236}">
                  <a16:creationId xmlns:a16="http://schemas.microsoft.com/office/drawing/2014/main" id="{93D4B1DD-C038-3FE4-4CA2-78FE2B96B2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37" name="Bilde 36">
              <a:extLst>
                <a:ext uri="{FF2B5EF4-FFF2-40B4-BE49-F238E27FC236}">
                  <a16:creationId xmlns:a16="http://schemas.microsoft.com/office/drawing/2014/main" id="{A60919D7-7400-B05B-6CA5-220B57B074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38" name="Bilde 37">
              <a:extLst>
                <a:ext uri="{FF2B5EF4-FFF2-40B4-BE49-F238E27FC236}">
                  <a16:creationId xmlns:a16="http://schemas.microsoft.com/office/drawing/2014/main" id="{D446685A-0291-26F8-3203-13C03081AF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39" name="Bilde 38">
              <a:extLst>
                <a:ext uri="{FF2B5EF4-FFF2-40B4-BE49-F238E27FC236}">
                  <a16:creationId xmlns:a16="http://schemas.microsoft.com/office/drawing/2014/main" id="{CFDE6042-97B8-04B8-C44D-05D6C6314B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40" name="Bilde 39">
              <a:extLst>
                <a:ext uri="{FF2B5EF4-FFF2-40B4-BE49-F238E27FC236}">
                  <a16:creationId xmlns:a16="http://schemas.microsoft.com/office/drawing/2014/main" id="{2B846F46-D7DB-6FBE-5790-7A243725A6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41" name="Bilde 40">
              <a:extLst>
                <a:ext uri="{FF2B5EF4-FFF2-40B4-BE49-F238E27FC236}">
                  <a16:creationId xmlns:a16="http://schemas.microsoft.com/office/drawing/2014/main" id="{6D8586E3-D318-BEA9-E9FE-1A244EF112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42" name="Bilde 41">
              <a:extLst>
                <a:ext uri="{FF2B5EF4-FFF2-40B4-BE49-F238E27FC236}">
                  <a16:creationId xmlns:a16="http://schemas.microsoft.com/office/drawing/2014/main" id="{08A4743B-A8EC-6F85-CF9A-371A12C9D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43" name="Bilde 42">
              <a:extLst>
                <a:ext uri="{FF2B5EF4-FFF2-40B4-BE49-F238E27FC236}">
                  <a16:creationId xmlns:a16="http://schemas.microsoft.com/office/drawing/2014/main" id="{A2558096-FAD1-F1CA-A0EF-BB558FBFE1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44" name="Bilde 43">
              <a:extLst>
                <a:ext uri="{FF2B5EF4-FFF2-40B4-BE49-F238E27FC236}">
                  <a16:creationId xmlns:a16="http://schemas.microsoft.com/office/drawing/2014/main" id="{0AD01A74-C9D0-9C1C-6BD0-B69FEF3A94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45" name="Bilde 44">
              <a:extLst>
                <a:ext uri="{FF2B5EF4-FFF2-40B4-BE49-F238E27FC236}">
                  <a16:creationId xmlns:a16="http://schemas.microsoft.com/office/drawing/2014/main" id="{567D1F0A-8760-61E1-1B57-09F88AC7D3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46" name="Bilde 45">
              <a:extLst>
                <a:ext uri="{FF2B5EF4-FFF2-40B4-BE49-F238E27FC236}">
                  <a16:creationId xmlns:a16="http://schemas.microsoft.com/office/drawing/2014/main" id="{6BBF9ACF-F387-A0A5-F711-E2BD085BE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47" name="Bilde 46">
              <a:extLst>
                <a:ext uri="{FF2B5EF4-FFF2-40B4-BE49-F238E27FC236}">
                  <a16:creationId xmlns:a16="http://schemas.microsoft.com/office/drawing/2014/main" id="{2C1A8830-8D55-7021-37BC-2E737FC87B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48" name="Bilde 47">
              <a:extLst>
                <a:ext uri="{FF2B5EF4-FFF2-40B4-BE49-F238E27FC236}">
                  <a16:creationId xmlns:a16="http://schemas.microsoft.com/office/drawing/2014/main" id="{CF5A9CE6-DAED-E41F-C49A-57EF588501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49" name="Bilde 48">
              <a:extLst>
                <a:ext uri="{FF2B5EF4-FFF2-40B4-BE49-F238E27FC236}">
                  <a16:creationId xmlns:a16="http://schemas.microsoft.com/office/drawing/2014/main" id="{EE1F55A7-8F3C-5E3D-DB2C-2FCFD79F6E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50" name="Bilde 49">
              <a:extLst>
                <a:ext uri="{FF2B5EF4-FFF2-40B4-BE49-F238E27FC236}">
                  <a16:creationId xmlns:a16="http://schemas.microsoft.com/office/drawing/2014/main" id="{79C7E2DD-6B81-D4CE-A373-AD6D92DF34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51" name="Bilde 50">
              <a:extLst>
                <a:ext uri="{FF2B5EF4-FFF2-40B4-BE49-F238E27FC236}">
                  <a16:creationId xmlns:a16="http://schemas.microsoft.com/office/drawing/2014/main" id="{97BF521C-A687-FC32-48FF-F380F80C50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52" name="Bilde 51">
              <a:extLst>
                <a:ext uri="{FF2B5EF4-FFF2-40B4-BE49-F238E27FC236}">
                  <a16:creationId xmlns:a16="http://schemas.microsoft.com/office/drawing/2014/main" id="{2E3CC0B6-97A7-BF8F-DF2F-9C42DE57E6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53" name="Bilde 52">
              <a:extLst>
                <a:ext uri="{FF2B5EF4-FFF2-40B4-BE49-F238E27FC236}">
                  <a16:creationId xmlns:a16="http://schemas.microsoft.com/office/drawing/2014/main" id="{25F8D5FD-4AC7-C063-7888-248DB4E5EF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grpSp>
        <p:nvGrpSpPr>
          <p:cNvPr id="54" name="Gruppe 53">
            <a:extLst>
              <a:ext uri="{FF2B5EF4-FFF2-40B4-BE49-F238E27FC236}">
                <a16:creationId xmlns:a16="http://schemas.microsoft.com/office/drawing/2014/main" id="{3BCC47CC-A5B6-EB2D-6DF2-AD257772528E}"/>
              </a:ext>
            </a:extLst>
          </p:cNvPr>
          <p:cNvGrpSpPr/>
          <p:nvPr/>
        </p:nvGrpSpPr>
        <p:grpSpPr>
          <a:xfrm>
            <a:off x="10159773" y="2670664"/>
            <a:ext cx="1331171" cy="1923279"/>
            <a:chOff x="7415063" y="2396159"/>
            <a:chExt cx="1331171" cy="1923279"/>
          </a:xfrm>
        </p:grpSpPr>
        <p:pic>
          <p:nvPicPr>
            <p:cNvPr id="55" name="Bilde 54">
              <a:extLst>
                <a:ext uri="{FF2B5EF4-FFF2-40B4-BE49-F238E27FC236}">
                  <a16:creationId xmlns:a16="http://schemas.microsoft.com/office/drawing/2014/main" id="{9BFD9F26-8063-E0EF-45A7-F69A9973EF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56" name="Bilde 55">
              <a:extLst>
                <a:ext uri="{FF2B5EF4-FFF2-40B4-BE49-F238E27FC236}">
                  <a16:creationId xmlns:a16="http://schemas.microsoft.com/office/drawing/2014/main" id="{1DBF6870-ED2D-12D5-0311-5F4D5DC36B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57" name="Bilde 56">
              <a:extLst>
                <a:ext uri="{FF2B5EF4-FFF2-40B4-BE49-F238E27FC236}">
                  <a16:creationId xmlns:a16="http://schemas.microsoft.com/office/drawing/2014/main" id="{140F6085-8C1D-F885-DCD9-E0C57D362A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58" name="Bilde 57">
              <a:extLst>
                <a:ext uri="{FF2B5EF4-FFF2-40B4-BE49-F238E27FC236}">
                  <a16:creationId xmlns:a16="http://schemas.microsoft.com/office/drawing/2014/main" id="{9B52ACFA-3A32-65B9-4CC8-1090C4447A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59" name="Bilde 58">
              <a:extLst>
                <a:ext uri="{FF2B5EF4-FFF2-40B4-BE49-F238E27FC236}">
                  <a16:creationId xmlns:a16="http://schemas.microsoft.com/office/drawing/2014/main" id="{CB74875F-AA0F-2A39-C09B-B40EE7B495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60" name="Bilde 59">
              <a:extLst>
                <a:ext uri="{FF2B5EF4-FFF2-40B4-BE49-F238E27FC236}">
                  <a16:creationId xmlns:a16="http://schemas.microsoft.com/office/drawing/2014/main" id="{90A32CA5-74EC-B65C-037F-EEF737ABA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61" name="Bilde 60">
              <a:extLst>
                <a:ext uri="{FF2B5EF4-FFF2-40B4-BE49-F238E27FC236}">
                  <a16:creationId xmlns:a16="http://schemas.microsoft.com/office/drawing/2014/main" id="{60A5428E-AA6E-1478-12D5-BB0FB3633D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62" name="Bilde 61">
              <a:extLst>
                <a:ext uri="{FF2B5EF4-FFF2-40B4-BE49-F238E27FC236}">
                  <a16:creationId xmlns:a16="http://schemas.microsoft.com/office/drawing/2014/main" id="{5395BE0A-87EB-82D5-834B-1384A7ABC1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63" name="Bilde 62">
              <a:extLst>
                <a:ext uri="{FF2B5EF4-FFF2-40B4-BE49-F238E27FC236}">
                  <a16:creationId xmlns:a16="http://schemas.microsoft.com/office/drawing/2014/main" id="{EE22E25B-ADEC-08CF-F592-C2BC703510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64" name="Bilde 63">
              <a:extLst>
                <a:ext uri="{FF2B5EF4-FFF2-40B4-BE49-F238E27FC236}">
                  <a16:creationId xmlns:a16="http://schemas.microsoft.com/office/drawing/2014/main" id="{837C81CF-D923-93A9-E23F-D2169D4102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65" name="Bilde 64">
              <a:extLst>
                <a:ext uri="{FF2B5EF4-FFF2-40B4-BE49-F238E27FC236}">
                  <a16:creationId xmlns:a16="http://schemas.microsoft.com/office/drawing/2014/main" id="{BC7688EB-C040-4DCB-B93B-AC32E8D2C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66" name="Bilde 65">
              <a:extLst>
                <a:ext uri="{FF2B5EF4-FFF2-40B4-BE49-F238E27FC236}">
                  <a16:creationId xmlns:a16="http://schemas.microsoft.com/office/drawing/2014/main" id="{B0018DDE-EEB5-71FC-ED2A-6D6EFA3A0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67" name="Bilde 66">
              <a:extLst>
                <a:ext uri="{FF2B5EF4-FFF2-40B4-BE49-F238E27FC236}">
                  <a16:creationId xmlns:a16="http://schemas.microsoft.com/office/drawing/2014/main" id="{B1523906-C056-9FA9-B73A-65A0AFFA4F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68" name="Bilde 67">
              <a:extLst>
                <a:ext uri="{FF2B5EF4-FFF2-40B4-BE49-F238E27FC236}">
                  <a16:creationId xmlns:a16="http://schemas.microsoft.com/office/drawing/2014/main" id="{BA505F82-8AE5-7B9D-BEEE-CED7D7399A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69" name="Bilde 68">
              <a:extLst>
                <a:ext uri="{FF2B5EF4-FFF2-40B4-BE49-F238E27FC236}">
                  <a16:creationId xmlns:a16="http://schemas.microsoft.com/office/drawing/2014/main" id="{5C321C31-F4A8-397B-175A-581812EAC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70" name="Bilde 69">
              <a:extLst>
                <a:ext uri="{FF2B5EF4-FFF2-40B4-BE49-F238E27FC236}">
                  <a16:creationId xmlns:a16="http://schemas.microsoft.com/office/drawing/2014/main" id="{7353DF36-CF46-6D28-6A92-11DE29A254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71" name="Bilde 70">
              <a:extLst>
                <a:ext uri="{FF2B5EF4-FFF2-40B4-BE49-F238E27FC236}">
                  <a16:creationId xmlns:a16="http://schemas.microsoft.com/office/drawing/2014/main" id="{68DB5278-A35E-5BEA-ADB9-15097FF44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72" name="Bilde 71">
              <a:extLst>
                <a:ext uri="{FF2B5EF4-FFF2-40B4-BE49-F238E27FC236}">
                  <a16:creationId xmlns:a16="http://schemas.microsoft.com/office/drawing/2014/main" id="{F0F9BD49-3239-E6D7-5B76-E816F0AC1B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73" name="Bilde 72">
              <a:extLst>
                <a:ext uri="{FF2B5EF4-FFF2-40B4-BE49-F238E27FC236}">
                  <a16:creationId xmlns:a16="http://schemas.microsoft.com/office/drawing/2014/main" id="{6453468B-5F41-8D6E-66D9-6B322A95E5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74" name="Bilde 73">
              <a:extLst>
                <a:ext uri="{FF2B5EF4-FFF2-40B4-BE49-F238E27FC236}">
                  <a16:creationId xmlns:a16="http://schemas.microsoft.com/office/drawing/2014/main" id="{71BD5A24-71DB-6D09-392D-827CB771F6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75" name="Bilde 74">
              <a:extLst>
                <a:ext uri="{FF2B5EF4-FFF2-40B4-BE49-F238E27FC236}">
                  <a16:creationId xmlns:a16="http://schemas.microsoft.com/office/drawing/2014/main" id="{9DAC2035-8E21-9E9D-A7F9-CFADC407A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76" name="Bilde 75">
              <a:extLst>
                <a:ext uri="{FF2B5EF4-FFF2-40B4-BE49-F238E27FC236}">
                  <a16:creationId xmlns:a16="http://schemas.microsoft.com/office/drawing/2014/main" id="{40DD021E-B283-690B-50CE-9196349E4D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grpSp>
        <p:nvGrpSpPr>
          <p:cNvPr id="77" name="Gruppe 76">
            <a:extLst>
              <a:ext uri="{FF2B5EF4-FFF2-40B4-BE49-F238E27FC236}">
                <a16:creationId xmlns:a16="http://schemas.microsoft.com/office/drawing/2014/main" id="{8C25228F-7C81-E731-E4A7-AF1B366EA466}"/>
              </a:ext>
            </a:extLst>
          </p:cNvPr>
          <p:cNvGrpSpPr/>
          <p:nvPr/>
        </p:nvGrpSpPr>
        <p:grpSpPr>
          <a:xfrm>
            <a:off x="10392617" y="4132191"/>
            <a:ext cx="1331171" cy="1923279"/>
            <a:chOff x="7415063" y="2396159"/>
            <a:chExt cx="1331171" cy="1923279"/>
          </a:xfrm>
        </p:grpSpPr>
        <p:pic>
          <p:nvPicPr>
            <p:cNvPr id="78" name="Bilde 77">
              <a:extLst>
                <a:ext uri="{FF2B5EF4-FFF2-40B4-BE49-F238E27FC236}">
                  <a16:creationId xmlns:a16="http://schemas.microsoft.com/office/drawing/2014/main" id="{7938BBCB-6E87-4B87-A041-5574C2B6F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79" name="Bilde 78">
              <a:extLst>
                <a:ext uri="{FF2B5EF4-FFF2-40B4-BE49-F238E27FC236}">
                  <a16:creationId xmlns:a16="http://schemas.microsoft.com/office/drawing/2014/main" id="{06F7A9AC-F94F-02F4-E828-E65A8CBFB1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80" name="Bilde 79">
              <a:extLst>
                <a:ext uri="{FF2B5EF4-FFF2-40B4-BE49-F238E27FC236}">
                  <a16:creationId xmlns:a16="http://schemas.microsoft.com/office/drawing/2014/main" id="{678DA981-CA84-41A7-9DA7-842E79264F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81" name="Bilde 80">
              <a:extLst>
                <a:ext uri="{FF2B5EF4-FFF2-40B4-BE49-F238E27FC236}">
                  <a16:creationId xmlns:a16="http://schemas.microsoft.com/office/drawing/2014/main" id="{BDA38585-05AB-AD76-57A7-1C0A8A1876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82" name="Bilde 81">
              <a:extLst>
                <a:ext uri="{FF2B5EF4-FFF2-40B4-BE49-F238E27FC236}">
                  <a16:creationId xmlns:a16="http://schemas.microsoft.com/office/drawing/2014/main" id="{FD881E10-823E-8441-5234-A67C11C353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83" name="Bilde 82">
              <a:extLst>
                <a:ext uri="{FF2B5EF4-FFF2-40B4-BE49-F238E27FC236}">
                  <a16:creationId xmlns:a16="http://schemas.microsoft.com/office/drawing/2014/main" id="{6AC4253E-98BE-77CA-FFE2-AA465BF221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84" name="Bilde 83">
              <a:extLst>
                <a:ext uri="{FF2B5EF4-FFF2-40B4-BE49-F238E27FC236}">
                  <a16:creationId xmlns:a16="http://schemas.microsoft.com/office/drawing/2014/main" id="{0181915E-7EA4-677C-67FE-22DAC1E61C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85" name="Bilde 84">
              <a:extLst>
                <a:ext uri="{FF2B5EF4-FFF2-40B4-BE49-F238E27FC236}">
                  <a16:creationId xmlns:a16="http://schemas.microsoft.com/office/drawing/2014/main" id="{369DB17C-F36E-FBF9-6738-914BF9EDFC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86" name="Bilde 85">
              <a:extLst>
                <a:ext uri="{FF2B5EF4-FFF2-40B4-BE49-F238E27FC236}">
                  <a16:creationId xmlns:a16="http://schemas.microsoft.com/office/drawing/2014/main" id="{A81EABBE-3D84-0FA1-3380-B9BD0CD204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87" name="Bilde 86">
              <a:extLst>
                <a:ext uri="{FF2B5EF4-FFF2-40B4-BE49-F238E27FC236}">
                  <a16:creationId xmlns:a16="http://schemas.microsoft.com/office/drawing/2014/main" id="{41AAD3BA-C0A3-1F9C-93CF-D238C1B4DD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88" name="Bilde 87">
              <a:extLst>
                <a:ext uri="{FF2B5EF4-FFF2-40B4-BE49-F238E27FC236}">
                  <a16:creationId xmlns:a16="http://schemas.microsoft.com/office/drawing/2014/main" id="{87DB7C8D-D46F-7745-1530-AC30BE6BA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89" name="Bilde 88">
              <a:extLst>
                <a:ext uri="{FF2B5EF4-FFF2-40B4-BE49-F238E27FC236}">
                  <a16:creationId xmlns:a16="http://schemas.microsoft.com/office/drawing/2014/main" id="{011D0076-7686-3657-0A6B-7C175D8215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90" name="Bilde 89">
              <a:extLst>
                <a:ext uri="{FF2B5EF4-FFF2-40B4-BE49-F238E27FC236}">
                  <a16:creationId xmlns:a16="http://schemas.microsoft.com/office/drawing/2014/main" id="{28A9487B-B91D-D946-D582-6181ED55FE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91" name="Bilde 90">
              <a:extLst>
                <a:ext uri="{FF2B5EF4-FFF2-40B4-BE49-F238E27FC236}">
                  <a16:creationId xmlns:a16="http://schemas.microsoft.com/office/drawing/2014/main" id="{61984C48-ED62-8A6E-DBED-6BBFDB3D5D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92" name="Bilde 91">
              <a:extLst>
                <a:ext uri="{FF2B5EF4-FFF2-40B4-BE49-F238E27FC236}">
                  <a16:creationId xmlns:a16="http://schemas.microsoft.com/office/drawing/2014/main" id="{0ACC820E-9C74-7CA1-B08A-DCF9C1D7E1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93" name="Bilde 92">
              <a:extLst>
                <a:ext uri="{FF2B5EF4-FFF2-40B4-BE49-F238E27FC236}">
                  <a16:creationId xmlns:a16="http://schemas.microsoft.com/office/drawing/2014/main" id="{53690DE4-80B1-E3CC-5470-76875148AE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94" name="Bilde 93">
              <a:extLst>
                <a:ext uri="{FF2B5EF4-FFF2-40B4-BE49-F238E27FC236}">
                  <a16:creationId xmlns:a16="http://schemas.microsoft.com/office/drawing/2014/main" id="{9A1076E4-5AAF-CEA7-63F0-BBA28C521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95" name="Bilde 94">
              <a:extLst>
                <a:ext uri="{FF2B5EF4-FFF2-40B4-BE49-F238E27FC236}">
                  <a16:creationId xmlns:a16="http://schemas.microsoft.com/office/drawing/2014/main" id="{84084471-08AD-42BD-6B1F-E399D72137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96" name="Bilde 95">
              <a:extLst>
                <a:ext uri="{FF2B5EF4-FFF2-40B4-BE49-F238E27FC236}">
                  <a16:creationId xmlns:a16="http://schemas.microsoft.com/office/drawing/2014/main" id="{1C698FC4-23A9-EEA7-D8D0-6C9C725C5A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97" name="Bilde 96">
              <a:extLst>
                <a:ext uri="{FF2B5EF4-FFF2-40B4-BE49-F238E27FC236}">
                  <a16:creationId xmlns:a16="http://schemas.microsoft.com/office/drawing/2014/main" id="{5CB012D0-F799-D479-FFEF-362C886A08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98" name="Bilde 97">
              <a:extLst>
                <a:ext uri="{FF2B5EF4-FFF2-40B4-BE49-F238E27FC236}">
                  <a16:creationId xmlns:a16="http://schemas.microsoft.com/office/drawing/2014/main" id="{A9BF363A-CA42-397A-F8B1-F7E81789CE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99" name="Bilde 98">
              <a:extLst>
                <a:ext uri="{FF2B5EF4-FFF2-40B4-BE49-F238E27FC236}">
                  <a16:creationId xmlns:a16="http://schemas.microsoft.com/office/drawing/2014/main" id="{58228B07-5535-97A2-EDF3-DA07E2425F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sp>
        <p:nvSpPr>
          <p:cNvPr id="100" name="TekstSylinder 99">
            <a:extLst>
              <a:ext uri="{FF2B5EF4-FFF2-40B4-BE49-F238E27FC236}">
                <a16:creationId xmlns:a16="http://schemas.microsoft.com/office/drawing/2014/main" id="{948DC012-A103-2F5C-9E60-912BBAF8CD1E}"/>
              </a:ext>
            </a:extLst>
          </p:cNvPr>
          <p:cNvSpPr txBox="1"/>
          <p:nvPr/>
        </p:nvSpPr>
        <p:spPr>
          <a:xfrm>
            <a:off x="7628586" y="2791029"/>
            <a:ext cx="944874" cy="276999"/>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Analyserom</a:t>
            </a:r>
            <a:endParaRPr kumimoji="0" lang="nb-NO" sz="900" b="0" i="0" u="none" strike="noStrike" kern="1200" cap="none" spc="0" normalizeH="0" baseline="0" noProof="0">
              <a:ln>
                <a:noFill/>
              </a:ln>
              <a:solidFill>
                <a:prstClr val="black"/>
              </a:solidFill>
              <a:effectLst/>
              <a:uLnTx/>
              <a:uFillTx/>
              <a:latin typeface="Open Sans"/>
              <a:ea typeface="+mn-ea"/>
              <a:cs typeface="+mn-cs"/>
            </a:endParaRPr>
          </a:p>
        </p:txBody>
      </p:sp>
      <p:sp>
        <p:nvSpPr>
          <p:cNvPr id="101" name="TekstSylinder 100">
            <a:extLst>
              <a:ext uri="{FF2B5EF4-FFF2-40B4-BE49-F238E27FC236}">
                <a16:creationId xmlns:a16="http://schemas.microsoft.com/office/drawing/2014/main" id="{C5BF73F7-DE93-79D5-ABA8-656CBF25F054}"/>
              </a:ext>
            </a:extLst>
          </p:cNvPr>
          <p:cNvSpPr txBox="1"/>
          <p:nvPr/>
        </p:nvSpPr>
        <p:spPr>
          <a:xfrm>
            <a:off x="6056703" y="2790213"/>
            <a:ext cx="483146" cy="276999"/>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Open Sans"/>
                <a:ea typeface="+mn-ea"/>
                <a:cs typeface="+mn-cs"/>
              </a:rPr>
              <a:t>Data</a:t>
            </a:r>
            <a:endParaRPr kumimoji="0" lang="nb-NO" sz="900" b="0" i="0" u="none" strike="noStrike" kern="1200" cap="none" spc="0" normalizeH="0" baseline="0" noProof="0">
              <a:ln>
                <a:noFill/>
              </a:ln>
              <a:solidFill>
                <a:prstClr val="black"/>
              </a:solidFill>
              <a:effectLst/>
              <a:uLnTx/>
              <a:uFillTx/>
              <a:latin typeface="Open Sans"/>
              <a:ea typeface="+mn-ea"/>
              <a:cs typeface="+mn-cs"/>
            </a:endParaRPr>
          </a:p>
        </p:txBody>
      </p:sp>
      <p:grpSp>
        <p:nvGrpSpPr>
          <p:cNvPr id="102" name="Gruppe 101">
            <a:extLst>
              <a:ext uri="{FF2B5EF4-FFF2-40B4-BE49-F238E27FC236}">
                <a16:creationId xmlns:a16="http://schemas.microsoft.com/office/drawing/2014/main" id="{D4DA0E61-198C-770F-D8BE-7B1FCE8E46A1}"/>
              </a:ext>
            </a:extLst>
          </p:cNvPr>
          <p:cNvGrpSpPr/>
          <p:nvPr/>
        </p:nvGrpSpPr>
        <p:grpSpPr>
          <a:xfrm>
            <a:off x="5366085" y="2390246"/>
            <a:ext cx="3404575" cy="2849262"/>
            <a:chOff x="2264899" y="1599246"/>
            <a:chExt cx="3404575" cy="2849262"/>
          </a:xfrm>
        </p:grpSpPr>
        <p:sp>
          <p:nvSpPr>
            <p:cNvPr id="107" name="Ramme 106">
              <a:extLst>
                <a:ext uri="{FF2B5EF4-FFF2-40B4-BE49-F238E27FC236}">
                  <a16:creationId xmlns:a16="http://schemas.microsoft.com/office/drawing/2014/main" id="{71A16CBF-ACE5-8EAD-1691-787704202074}"/>
                </a:ext>
              </a:extLst>
            </p:cNvPr>
            <p:cNvSpPr/>
            <p:nvPr/>
          </p:nvSpPr>
          <p:spPr bwMode="auto">
            <a:xfrm>
              <a:off x="2489414" y="1974103"/>
              <a:ext cx="3180060" cy="2474405"/>
            </a:xfrm>
            <a:prstGeom prst="frame">
              <a:avLst>
                <a:gd name="adj1" fmla="val 2226"/>
              </a:avLst>
            </a:prstGeom>
            <a:solidFill>
              <a:schemeClr val="bg1">
                <a:lumMod val="9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336699"/>
                </a:solidFill>
                <a:effectLst/>
                <a:uLnTx/>
                <a:uFillTx/>
                <a:latin typeface="Open Sans"/>
                <a:ea typeface="+mn-ea"/>
                <a:cs typeface="+mn-cs"/>
              </a:endParaRPr>
            </a:p>
          </p:txBody>
        </p:sp>
        <p:pic>
          <p:nvPicPr>
            <p:cNvPr id="108" name="Picture 2" descr="https://cdn4.iconfinder.com/data/icons/defaulticon/icons/png/256x256/padlock-closed.png">
              <a:extLst>
                <a:ext uri="{FF2B5EF4-FFF2-40B4-BE49-F238E27FC236}">
                  <a16:creationId xmlns:a16="http://schemas.microsoft.com/office/drawing/2014/main" id="{69FF6D2F-5FD4-B713-3298-ACAA2D3C3F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4899" y="1599246"/>
              <a:ext cx="483146" cy="525526"/>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TekstSylinder 109">
            <a:extLst>
              <a:ext uri="{FF2B5EF4-FFF2-40B4-BE49-F238E27FC236}">
                <a16:creationId xmlns:a16="http://schemas.microsoft.com/office/drawing/2014/main" id="{BC377FD5-ECF7-49CA-0B26-2FCC0D4EB4CF}"/>
              </a:ext>
            </a:extLst>
          </p:cNvPr>
          <p:cNvSpPr txBox="1"/>
          <p:nvPr/>
        </p:nvSpPr>
        <p:spPr>
          <a:xfrm>
            <a:off x="5619017" y="5197078"/>
            <a:ext cx="1616148" cy="369332"/>
          </a:xfrm>
          <a:prstGeom prst="rect">
            <a:avLst/>
          </a:prstGeom>
          <a:noFill/>
        </p:spPr>
        <p:txBody>
          <a:bodyPr wrap="none" rtlCol="0">
            <a:spAutoFit/>
          </a:bodyPr>
          <a:lstStyle/>
          <a:p>
            <a:r>
              <a:rPr lang="nb-NO" sz="1800" b="1"/>
              <a:t>Dataomfang</a:t>
            </a:r>
          </a:p>
        </p:txBody>
      </p:sp>
      <p:sp>
        <p:nvSpPr>
          <p:cNvPr id="111" name="TekstSylinder 110">
            <a:extLst>
              <a:ext uri="{FF2B5EF4-FFF2-40B4-BE49-F238E27FC236}">
                <a16:creationId xmlns:a16="http://schemas.microsoft.com/office/drawing/2014/main" id="{8B43A901-46C6-9A91-91A1-C2714515C7CA}"/>
              </a:ext>
            </a:extLst>
          </p:cNvPr>
          <p:cNvSpPr txBox="1"/>
          <p:nvPr/>
        </p:nvSpPr>
        <p:spPr>
          <a:xfrm>
            <a:off x="7454432" y="5216695"/>
            <a:ext cx="1906291" cy="646331"/>
          </a:xfrm>
          <a:prstGeom prst="rect">
            <a:avLst/>
          </a:prstGeom>
          <a:noFill/>
        </p:spPr>
        <p:txBody>
          <a:bodyPr wrap="none" rtlCol="0">
            <a:spAutoFit/>
          </a:bodyPr>
          <a:lstStyle/>
          <a:p>
            <a:r>
              <a:rPr lang="nb-NO" sz="1800" b="1"/>
              <a:t>Bygge datasett</a:t>
            </a:r>
            <a:br>
              <a:rPr lang="nb-NO" sz="1800" b="1"/>
            </a:br>
            <a:r>
              <a:rPr lang="nb-NO" sz="1800" b="1"/>
              <a:t>for utlevering</a:t>
            </a:r>
          </a:p>
        </p:txBody>
      </p:sp>
    </p:spTree>
    <p:extLst>
      <p:ext uri="{BB962C8B-B14F-4D97-AF65-F5344CB8AC3E}">
        <p14:creationId xmlns:p14="http://schemas.microsoft.com/office/powerpoint/2010/main" val="3302101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a:solidFill>
                  <a:srgbClr val="104152"/>
                </a:solidFill>
                <a:latin typeface="Source Sans Pro SemiBold" panose="020B0603030403020204" pitchFamily="34" charset="0"/>
              </a:rPr>
              <a:t>microdata.no</a:t>
            </a:r>
            <a:endParaRPr lang="nb-NO" spc="4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title"/>
          </p:nvPr>
        </p:nvSpPr>
        <p:spPr/>
        <p:txBody>
          <a:bodyPr/>
          <a:lstStyle/>
          <a:p>
            <a:r>
              <a:rPr lang="nb-NO">
                <a:cs typeface="Calibri Light" panose="020F0302020204030204" pitchFamily="34" charset="0"/>
              </a:rPr>
              <a:t>Internasjonal bruk og andre forhold</a:t>
            </a:r>
            <a:endParaRPr lang="nb-NO"/>
          </a:p>
        </p:txBody>
      </p:sp>
      <p:sp>
        <p:nvSpPr>
          <p:cNvPr id="5" name="Undertittel 4">
            <a:extLst>
              <a:ext uri="{FF2B5EF4-FFF2-40B4-BE49-F238E27FC236}">
                <a16:creationId xmlns:a16="http://schemas.microsoft.com/office/drawing/2014/main" id="{CEEB8618-6D5A-4234-924E-7E8044EBC744}"/>
              </a:ext>
            </a:extLst>
          </p:cNvPr>
          <p:cNvSpPr>
            <a:spLocks noGrp="1"/>
          </p:cNvSpPr>
          <p:nvPr>
            <p:ph idx="1"/>
          </p:nvPr>
        </p:nvSpPr>
        <p:spPr>
          <a:xfrm>
            <a:off x="838200" y="1825625"/>
            <a:ext cx="5007429" cy="4351338"/>
          </a:xfrm>
        </p:spPr>
        <p:txBody>
          <a:bodyPr/>
          <a:lstStyle/>
          <a:p>
            <a:pPr>
              <a:lnSpc>
                <a:spcPct val="100000"/>
              </a:lnSpc>
              <a:spcAft>
                <a:spcPts val="600"/>
              </a:spcAft>
            </a:pPr>
            <a:r>
              <a:rPr lang="nb-NO"/>
              <a:t>Tjenesten er lagt opp flerspråklig</a:t>
            </a:r>
          </a:p>
          <a:p>
            <a:pPr>
              <a:lnSpc>
                <a:spcPct val="100000"/>
              </a:lnSpc>
              <a:spcAft>
                <a:spcPts val="600"/>
              </a:spcAft>
            </a:pPr>
            <a:r>
              <a:rPr lang="nb-NO"/>
              <a:t>Hittil har vi avventet autentiseringsløsning for utlendinger gjennom ID-porten.</a:t>
            </a:r>
          </a:p>
          <a:p>
            <a:pPr>
              <a:lnSpc>
                <a:spcPct val="100000"/>
              </a:lnSpc>
              <a:spcAft>
                <a:spcPts val="600"/>
              </a:spcAft>
            </a:pPr>
            <a:r>
              <a:rPr lang="nb-NO"/>
              <a:t>(Re)vurderer dette nå. Mulig vi må bygge noe selv</a:t>
            </a:r>
          </a:p>
          <a:p>
            <a:pPr>
              <a:lnSpc>
                <a:spcPct val="100000"/>
              </a:lnSpc>
              <a:spcAft>
                <a:spcPts val="600"/>
              </a:spcAft>
            </a:pPr>
            <a:r>
              <a:rPr lang="nb-NO"/>
              <a:t>Prosjektet ferdig 31/12-2023</a:t>
            </a:r>
          </a:p>
        </p:txBody>
      </p:sp>
      <p:cxnSp>
        <p:nvCxnSpPr>
          <p:cNvPr id="6" name="Rett linje 5">
            <a:extLst>
              <a:ext uri="{FF2B5EF4-FFF2-40B4-BE49-F238E27FC236}">
                <a16:creationId xmlns:a16="http://schemas.microsoft.com/office/drawing/2014/main" id="{1B516428-2D8C-4833-1C6E-72575FA68295}"/>
              </a:ext>
            </a:extLst>
          </p:cNvPr>
          <p:cNvCxnSpPr>
            <a:cxnSpLocks/>
          </p:cNvCxnSpPr>
          <p:nvPr/>
        </p:nvCxnSpPr>
        <p:spPr>
          <a:xfrm flipH="1">
            <a:off x="7558994" y="3170528"/>
            <a:ext cx="534763" cy="2354"/>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 name="Rett linje 6">
            <a:extLst>
              <a:ext uri="{FF2B5EF4-FFF2-40B4-BE49-F238E27FC236}">
                <a16:creationId xmlns:a16="http://schemas.microsoft.com/office/drawing/2014/main" id="{6E0EDE26-12AC-A453-90DE-25CCA4B0B337}"/>
              </a:ext>
            </a:extLst>
          </p:cNvPr>
          <p:cNvCxnSpPr>
            <a:cxnSpLocks/>
          </p:cNvCxnSpPr>
          <p:nvPr/>
        </p:nvCxnSpPr>
        <p:spPr>
          <a:xfrm flipH="1">
            <a:off x="7546303" y="3667660"/>
            <a:ext cx="534763" cy="2354"/>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Rett linje 8">
            <a:extLst>
              <a:ext uri="{FF2B5EF4-FFF2-40B4-BE49-F238E27FC236}">
                <a16:creationId xmlns:a16="http://schemas.microsoft.com/office/drawing/2014/main" id="{DAE15956-A1A4-78B5-EFF7-87FBC4074CCF}"/>
              </a:ext>
            </a:extLst>
          </p:cNvPr>
          <p:cNvCxnSpPr>
            <a:cxnSpLocks/>
          </p:cNvCxnSpPr>
          <p:nvPr/>
        </p:nvCxnSpPr>
        <p:spPr>
          <a:xfrm flipH="1">
            <a:off x="7557493" y="4217553"/>
            <a:ext cx="534763" cy="2354"/>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651532DD-1B9E-917E-F69D-D9BAAA354C18}"/>
              </a:ext>
            </a:extLst>
          </p:cNvPr>
          <p:cNvCxnSpPr>
            <a:cxnSpLocks/>
          </p:cNvCxnSpPr>
          <p:nvPr/>
        </p:nvCxnSpPr>
        <p:spPr>
          <a:xfrm flipH="1">
            <a:off x="7559817" y="4673604"/>
            <a:ext cx="534763" cy="2354"/>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1" name="Gruppe 10">
            <a:extLst>
              <a:ext uri="{FF2B5EF4-FFF2-40B4-BE49-F238E27FC236}">
                <a16:creationId xmlns:a16="http://schemas.microsoft.com/office/drawing/2014/main" id="{56BFE9F4-8C64-7671-464C-B010E9A8D4CD}"/>
              </a:ext>
            </a:extLst>
          </p:cNvPr>
          <p:cNvGrpSpPr/>
          <p:nvPr/>
        </p:nvGrpSpPr>
        <p:grpSpPr>
          <a:xfrm>
            <a:off x="8628993" y="1622344"/>
            <a:ext cx="1331171" cy="1923279"/>
            <a:chOff x="7415063" y="2396159"/>
            <a:chExt cx="1331171" cy="1923279"/>
          </a:xfrm>
        </p:grpSpPr>
        <p:pic>
          <p:nvPicPr>
            <p:cNvPr id="12" name="Bilde 11">
              <a:extLst>
                <a:ext uri="{FF2B5EF4-FFF2-40B4-BE49-F238E27FC236}">
                  <a16:creationId xmlns:a16="http://schemas.microsoft.com/office/drawing/2014/main" id="{7A6EDE2C-29A3-7854-878C-FB4D797790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14" name="Bilde 13">
              <a:extLst>
                <a:ext uri="{FF2B5EF4-FFF2-40B4-BE49-F238E27FC236}">
                  <a16:creationId xmlns:a16="http://schemas.microsoft.com/office/drawing/2014/main" id="{2237C143-4AD7-45B4-C3BE-D304970A81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15" name="Bilde 14">
              <a:extLst>
                <a:ext uri="{FF2B5EF4-FFF2-40B4-BE49-F238E27FC236}">
                  <a16:creationId xmlns:a16="http://schemas.microsoft.com/office/drawing/2014/main" id="{E843841E-52EB-5EAB-2047-749DB7E231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16" name="Bilde 15">
              <a:extLst>
                <a:ext uri="{FF2B5EF4-FFF2-40B4-BE49-F238E27FC236}">
                  <a16:creationId xmlns:a16="http://schemas.microsoft.com/office/drawing/2014/main" id="{A18DE77A-FB34-F3D6-9C43-C9DE202AD2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17" name="Bilde 16">
              <a:extLst>
                <a:ext uri="{FF2B5EF4-FFF2-40B4-BE49-F238E27FC236}">
                  <a16:creationId xmlns:a16="http://schemas.microsoft.com/office/drawing/2014/main" id="{E18090C7-9EF5-C113-D5C8-217584C9F8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18" name="Bilde 17">
              <a:extLst>
                <a:ext uri="{FF2B5EF4-FFF2-40B4-BE49-F238E27FC236}">
                  <a16:creationId xmlns:a16="http://schemas.microsoft.com/office/drawing/2014/main" id="{7CA97CF2-BA13-0418-4D5F-872FC1416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19" name="Bilde 18">
              <a:extLst>
                <a:ext uri="{FF2B5EF4-FFF2-40B4-BE49-F238E27FC236}">
                  <a16:creationId xmlns:a16="http://schemas.microsoft.com/office/drawing/2014/main" id="{2031C371-8E50-1B42-1265-B2002C29A4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20" name="Bilde 19">
              <a:extLst>
                <a:ext uri="{FF2B5EF4-FFF2-40B4-BE49-F238E27FC236}">
                  <a16:creationId xmlns:a16="http://schemas.microsoft.com/office/drawing/2014/main" id="{5AEDE802-9030-87F9-8FB5-967D1C9164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21" name="Bilde 20">
              <a:extLst>
                <a:ext uri="{FF2B5EF4-FFF2-40B4-BE49-F238E27FC236}">
                  <a16:creationId xmlns:a16="http://schemas.microsoft.com/office/drawing/2014/main" id="{CF4DB10F-CB77-CF7B-34AF-45AE3E876A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22" name="Bilde 21">
              <a:extLst>
                <a:ext uri="{FF2B5EF4-FFF2-40B4-BE49-F238E27FC236}">
                  <a16:creationId xmlns:a16="http://schemas.microsoft.com/office/drawing/2014/main" id="{B9542E0D-3B33-79E1-8BD6-13B6D11FDD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23" name="Bilde 22">
              <a:extLst>
                <a:ext uri="{FF2B5EF4-FFF2-40B4-BE49-F238E27FC236}">
                  <a16:creationId xmlns:a16="http://schemas.microsoft.com/office/drawing/2014/main" id="{B8B7A821-D644-D2EF-2320-6AC12B9A4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24" name="Bilde 23">
              <a:extLst>
                <a:ext uri="{FF2B5EF4-FFF2-40B4-BE49-F238E27FC236}">
                  <a16:creationId xmlns:a16="http://schemas.microsoft.com/office/drawing/2014/main" id="{BDE2F614-EBC1-8D40-15B8-2E3AD8162F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25" name="Bilde 24">
              <a:extLst>
                <a:ext uri="{FF2B5EF4-FFF2-40B4-BE49-F238E27FC236}">
                  <a16:creationId xmlns:a16="http://schemas.microsoft.com/office/drawing/2014/main" id="{A48C632A-2B4F-DD88-EC61-A0999EF88B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26" name="Bilde 25">
              <a:extLst>
                <a:ext uri="{FF2B5EF4-FFF2-40B4-BE49-F238E27FC236}">
                  <a16:creationId xmlns:a16="http://schemas.microsoft.com/office/drawing/2014/main" id="{673A9C01-2876-5B8A-5CA7-27EB5D5E6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27" name="Bilde 26">
              <a:extLst>
                <a:ext uri="{FF2B5EF4-FFF2-40B4-BE49-F238E27FC236}">
                  <a16:creationId xmlns:a16="http://schemas.microsoft.com/office/drawing/2014/main" id="{6D4BDB37-2371-8F09-64AD-1BC5C2D88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28" name="Bilde 27">
              <a:extLst>
                <a:ext uri="{FF2B5EF4-FFF2-40B4-BE49-F238E27FC236}">
                  <a16:creationId xmlns:a16="http://schemas.microsoft.com/office/drawing/2014/main" id="{17ED2736-DD43-91D9-484B-EEF342E488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29" name="Bilde 28">
              <a:extLst>
                <a:ext uri="{FF2B5EF4-FFF2-40B4-BE49-F238E27FC236}">
                  <a16:creationId xmlns:a16="http://schemas.microsoft.com/office/drawing/2014/main" id="{658E3127-98F9-2F31-78E7-6AFEBCAE8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30" name="Bilde 29">
              <a:extLst>
                <a:ext uri="{FF2B5EF4-FFF2-40B4-BE49-F238E27FC236}">
                  <a16:creationId xmlns:a16="http://schemas.microsoft.com/office/drawing/2014/main" id="{080519D0-A3BF-B2BE-A100-C6E39D2C7D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31" name="Bilde 30">
              <a:extLst>
                <a:ext uri="{FF2B5EF4-FFF2-40B4-BE49-F238E27FC236}">
                  <a16:creationId xmlns:a16="http://schemas.microsoft.com/office/drawing/2014/main" id="{6D081260-1031-16C5-E184-7C394BD8CC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32" name="Bilde 31">
              <a:extLst>
                <a:ext uri="{FF2B5EF4-FFF2-40B4-BE49-F238E27FC236}">
                  <a16:creationId xmlns:a16="http://schemas.microsoft.com/office/drawing/2014/main" id="{F2333A34-83C9-5D54-73CB-F82B7DED7F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33" name="Bilde 32">
              <a:extLst>
                <a:ext uri="{FF2B5EF4-FFF2-40B4-BE49-F238E27FC236}">
                  <a16:creationId xmlns:a16="http://schemas.microsoft.com/office/drawing/2014/main" id="{2FC61AD6-6815-9C6F-D326-BF5E005C68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34" name="Bilde 33">
              <a:extLst>
                <a:ext uri="{FF2B5EF4-FFF2-40B4-BE49-F238E27FC236}">
                  <a16:creationId xmlns:a16="http://schemas.microsoft.com/office/drawing/2014/main" id="{C8111E6D-9C8B-5EF3-86FD-5AB3BD7E92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grpSp>
        <p:nvGrpSpPr>
          <p:cNvPr id="35" name="Gruppe 34">
            <a:extLst>
              <a:ext uri="{FF2B5EF4-FFF2-40B4-BE49-F238E27FC236}">
                <a16:creationId xmlns:a16="http://schemas.microsoft.com/office/drawing/2014/main" id="{4403509F-83F8-6B23-79EC-5BDF6E0E6817}"/>
              </a:ext>
            </a:extLst>
          </p:cNvPr>
          <p:cNvGrpSpPr/>
          <p:nvPr/>
        </p:nvGrpSpPr>
        <p:grpSpPr>
          <a:xfrm>
            <a:off x="8073848" y="2432356"/>
            <a:ext cx="1331171" cy="1923279"/>
            <a:chOff x="7415063" y="2396159"/>
            <a:chExt cx="1331171" cy="1923279"/>
          </a:xfrm>
        </p:grpSpPr>
        <p:pic>
          <p:nvPicPr>
            <p:cNvPr id="36" name="Bilde 35">
              <a:extLst>
                <a:ext uri="{FF2B5EF4-FFF2-40B4-BE49-F238E27FC236}">
                  <a16:creationId xmlns:a16="http://schemas.microsoft.com/office/drawing/2014/main" id="{BE8C25E4-BA9C-D469-238C-B0FE0D574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37" name="Bilde 36">
              <a:extLst>
                <a:ext uri="{FF2B5EF4-FFF2-40B4-BE49-F238E27FC236}">
                  <a16:creationId xmlns:a16="http://schemas.microsoft.com/office/drawing/2014/main" id="{6C8052EF-0618-4D78-D000-6D78DB879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38" name="Bilde 37">
              <a:extLst>
                <a:ext uri="{FF2B5EF4-FFF2-40B4-BE49-F238E27FC236}">
                  <a16:creationId xmlns:a16="http://schemas.microsoft.com/office/drawing/2014/main" id="{204FB1D5-50BB-E524-CED6-E7A77F3E06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39" name="Bilde 38">
              <a:extLst>
                <a:ext uri="{FF2B5EF4-FFF2-40B4-BE49-F238E27FC236}">
                  <a16:creationId xmlns:a16="http://schemas.microsoft.com/office/drawing/2014/main" id="{C31AD8E7-6E40-5B5B-B139-527866019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40" name="Bilde 39">
              <a:extLst>
                <a:ext uri="{FF2B5EF4-FFF2-40B4-BE49-F238E27FC236}">
                  <a16:creationId xmlns:a16="http://schemas.microsoft.com/office/drawing/2014/main" id="{B6088070-A8E4-CBF4-04F4-C42400544D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41" name="Bilde 40">
              <a:extLst>
                <a:ext uri="{FF2B5EF4-FFF2-40B4-BE49-F238E27FC236}">
                  <a16:creationId xmlns:a16="http://schemas.microsoft.com/office/drawing/2014/main" id="{91CBE2F6-2A58-F21A-73F1-41D5A909C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42" name="Bilde 41">
              <a:extLst>
                <a:ext uri="{FF2B5EF4-FFF2-40B4-BE49-F238E27FC236}">
                  <a16:creationId xmlns:a16="http://schemas.microsoft.com/office/drawing/2014/main" id="{24BED6ED-C655-E6E6-A068-EFCDC4C01F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43" name="Bilde 42">
              <a:extLst>
                <a:ext uri="{FF2B5EF4-FFF2-40B4-BE49-F238E27FC236}">
                  <a16:creationId xmlns:a16="http://schemas.microsoft.com/office/drawing/2014/main" id="{F85C6FE2-035F-8C06-83F2-0057175033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44" name="Bilde 43">
              <a:extLst>
                <a:ext uri="{FF2B5EF4-FFF2-40B4-BE49-F238E27FC236}">
                  <a16:creationId xmlns:a16="http://schemas.microsoft.com/office/drawing/2014/main" id="{825213DD-2C6A-FA42-C581-87C176CEA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45" name="Bilde 44">
              <a:extLst>
                <a:ext uri="{FF2B5EF4-FFF2-40B4-BE49-F238E27FC236}">
                  <a16:creationId xmlns:a16="http://schemas.microsoft.com/office/drawing/2014/main" id="{24942DD9-ADBC-316D-4A63-91B19FF066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46" name="Bilde 45">
              <a:extLst>
                <a:ext uri="{FF2B5EF4-FFF2-40B4-BE49-F238E27FC236}">
                  <a16:creationId xmlns:a16="http://schemas.microsoft.com/office/drawing/2014/main" id="{69085C98-15E4-56E1-8654-A1333A967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47" name="Bilde 46">
              <a:extLst>
                <a:ext uri="{FF2B5EF4-FFF2-40B4-BE49-F238E27FC236}">
                  <a16:creationId xmlns:a16="http://schemas.microsoft.com/office/drawing/2014/main" id="{BFB38B16-A164-EF38-13D3-03CB594D1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48" name="Bilde 47">
              <a:extLst>
                <a:ext uri="{FF2B5EF4-FFF2-40B4-BE49-F238E27FC236}">
                  <a16:creationId xmlns:a16="http://schemas.microsoft.com/office/drawing/2014/main" id="{7F19D549-BC3B-A4E1-9C81-D3EF8D69E9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49" name="Bilde 48">
              <a:extLst>
                <a:ext uri="{FF2B5EF4-FFF2-40B4-BE49-F238E27FC236}">
                  <a16:creationId xmlns:a16="http://schemas.microsoft.com/office/drawing/2014/main" id="{B71E1B04-D366-DA09-E04A-48281A2667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50" name="Bilde 49">
              <a:extLst>
                <a:ext uri="{FF2B5EF4-FFF2-40B4-BE49-F238E27FC236}">
                  <a16:creationId xmlns:a16="http://schemas.microsoft.com/office/drawing/2014/main" id="{F6556F46-9147-DF89-07FD-8E96A4A43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51" name="Bilde 50">
              <a:extLst>
                <a:ext uri="{FF2B5EF4-FFF2-40B4-BE49-F238E27FC236}">
                  <a16:creationId xmlns:a16="http://schemas.microsoft.com/office/drawing/2014/main" id="{A938ECDD-D6A7-BB01-CF2C-C69F677AFE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52" name="Bilde 51">
              <a:extLst>
                <a:ext uri="{FF2B5EF4-FFF2-40B4-BE49-F238E27FC236}">
                  <a16:creationId xmlns:a16="http://schemas.microsoft.com/office/drawing/2014/main" id="{9127BD4D-CFC4-5212-C189-BFA0DE7B9A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53" name="Bilde 52">
              <a:extLst>
                <a:ext uri="{FF2B5EF4-FFF2-40B4-BE49-F238E27FC236}">
                  <a16:creationId xmlns:a16="http://schemas.microsoft.com/office/drawing/2014/main" id="{A1B40389-7415-7309-1B81-59DC85D106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54" name="Bilde 53">
              <a:extLst>
                <a:ext uri="{FF2B5EF4-FFF2-40B4-BE49-F238E27FC236}">
                  <a16:creationId xmlns:a16="http://schemas.microsoft.com/office/drawing/2014/main" id="{C70B4144-8A6F-F7F7-DACE-0320AE57D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55" name="Bilde 54">
              <a:extLst>
                <a:ext uri="{FF2B5EF4-FFF2-40B4-BE49-F238E27FC236}">
                  <a16:creationId xmlns:a16="http://schemas.microsoft.com/office/drawing/2014/main" id="{E8AE07FB-80AF-4A97-22E8-9B50DE8ABA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56" name="Bilde 55">
              <a:extLst>
                <a:ext uri="{FF2B5EF4-FFF2-40B4-BE49-F238E27FC236}">
                  <a16:creationId xmlns:a16="http://schemas.microsoft.com/office/drawing/2014/main" id="{86C9B5CE-0E0D-0803-72B5-D74D339388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57" name="Bilde 56">
              <a:extLst>
                <a:ext uri="{FF2B5EF4-FFF2-40B4-BE49-F238E27FC236}">
                  <a16:creationId xmlns:a16="http://schemas.microsoft.com/office/drawing/2014/main" id="{26627441-F2AD-069F-7136-77F18E09F7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grpSp>
        <p:nvGrpSpPr>
          <p:cNvPr id="58" name="Gruppe 57">
            <a:extLst>
              <a:ext uri="{FF2B5EF4-FFF2-40B4-BE49-F238E27FC236}">
                <a16:creationId xmlns:a16="http://schemas.microsoft.com/office/drawing/2014/main" id="{12CE20C6-94A6-78EF-8B2F-416F00727593}"/>
              </a:ext>
            </a:extLst>
          </p:cNvPr>
          <p:cNvGrpSpPr/>
          <p:nvPr/>
        </p:nvGrpSpPr>
        <p:grpSpPr>
          <a:xfrm>
            <a:off x="8306692" y="3893883"/>
            <a:ext cx="1331171" cy="1923279"/>
            <a:chOff x="7415063" y="2396159"/>
            <a:chExt cx="1331171" cy="1923279"/>
          </a:xfrm>
        </p:grpSpPr>
        <p:pic>
          <p:nvPicPr>
            <p:cNvPr id="59" name="Bilde 58">
              <a:extLst>
                <a:ext uri="{FF2B5EF4-FFF2-40B4-BE49-F238E27FC236}">
                  <a16:creationId xmlns:a16="http://schemas.microsoft.com/office/drawing/2014/main" id="{ECF46631-8938-F8F0-604B-1EF6B041C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60" name="Bilde 59">
              <a:extLst>
                <a:ext uri="{FF2B5EF4-FFF2-40B4-BE49-F238E27FC236}">
                  <a16:creationId xmlns:a16="http://schemas.microsoft.com/office/drawing/2014/main" id="{F825C755-B986-E7AA-CF66-03C6E7C34A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61" name="Bilde 60">
              <a:extLst>
                <a:ext uri="{FF2B5EF4-FFF2-40B4-BE49-F238E27FC236}">
                  <a16:creationId xmlns:a16="http://schemas.microsoft.com/office/drawing/2014/main" id="{CE7558F5-A0C6-5AA8-CE53-1B75951034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62" name="Bilde 61">
              <a:extLst>
                <a:ext uri="{FF2B5EF4-FFF2-40B4-BE49-F238E27FC236}">
                  <a16:creationId xmlns:a16="http://schemas.microsoft.com/office/drawing/2014/main" id="{00BB6485-45DC-7442-9189-BDB05EDC58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63" name="Bilde 62">
              <a:extLst>
                <a:ext uri="{FF2B5EF4-FFF2-40B4-BE49-F238E27FC236}">
                  <a16:creationId xmlns:a16="http://schemas.microsoft.com/office/drawing/2014/main" id="{6530C798-6FB3-ABD6-5686-0DC0D5E6A3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64" name="Bilde 63">
              <a:extLst>
                <a:ext uri="{FF2B5EF4-FFF2-40B4-BE49-F238E27FC236}">
                  <a16:creationId xmlns:a16="http://schemas.microsoft.com/office/drawing/2014/main" id="{3698B147-1863-FEDB-839A-AFA5700954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65" name="Bilde 64">
              <a:extLst>
                <a:ext uri="{FF2B5EF4-FFF2-40B4-BE49-F238E27FC236}">
                  <a16:creationId xmlns:a16="http://schemas.microsoft.com/office/drawing/2014/main" id="{FFBF2E13-B5AA-65C9-F848-3E0A9C15D2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66" name="Bilde 65">
              <a:extLst>
                <a:ext uri="{FF2B5EF4-FFF2-40B4-BE49-F238E27FC236}">
                  <a16:creationId xmlns:a16="http://schemas.microsoft.com/office/drawing/2014/main" id="{807C1127-3B7D-E59A-95D3-456CA296C1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67" name="Bilde 66">
              <a:extLst>
                <a:ext uri="{FF2B5EF4-FFF2-40B4-BE49-F238E27FC236}">
                  <a16:creationId xmlns:a16="http://schemas.microsoft.com/office/drawing/2014/main" id="{453169CF-B057-ADDF-C83D-885C3AD32D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68" name="Bilde 67">
              <a:extLst>
                <a:ext uri="{FF2B5EF4-FFF2-40B4-BE49-F238E27FC236}">
                  <a16:creationId xmlns:a16="http://schemas.microsoft.com/office/drawing/2014/main" id="{6F89D2C1-A237-EFCA-AD62-96DB2874DF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69" name="Bilde 68">
              <a:extLst>
                <a:ext uri="{FF2B5EF4-FFF2-40B4-BE49-F238E27FC236}">
                  <a16:creationId xmlns:a16="http://schemas.microsoft.com/office/drawing/2014/main" id="{1FE46A86-B49B-0D02-3E98-30C6629C2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70" name="Bilde 69">
              <a:extLst>
                <a:ext uri="{FF2B5EF4-FFF2-40B4-BE49-F238E27FC236}">
                  <a16:creationId xmlns:a16="http://schemas.microsoft.com/office/drawing/2014/main" id="{3BBBFFDC-946A-745A-6ECD-FAADC8E51D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71" name="Bilde 70">
              <a:extLst>
                <a:ext uri="{FF2B5EF4-FFF2-40B4-BE49-F238E27FC236}">
                  <a16:creationId xmlns:a16="http://schemas.microsoft.com/office/drawing/2014/main" id="{6D3BCB3B-3BAD-8A08-8674-9D0C0E0263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72" name="Bilde 71">
              <a:extLst>
                <a:ext uri="{FF2B5EF4-FFF2-40B4-BE49-F238E27FC236}">
                  <a16:creationId xmlns:a16="http://schemas.microsoft.com/office/drawing/2014/main" id="{7757597E-27EB-5B04-D591-3CA650B2FB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73" name="Bilde 72">
              <a:extLst>
                <a:ext uri="{FF2B5EF4-FFF2-40B4-BE49-F238E27FC236}">
                  <a16:creationId xmlns:a16="http://schemas.microsoft.com/office/drawing/2014/main" id="{5B9391CB-3E9F-6103-1CF5-3F386C4D9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74" name="Bilde 73">
              <a:extLst>
                <a:ext uri="{FF2B5EF4-FFF2-40B4-BE49-F238E27FC236}">
                  <a16:creationId xmlns:a16="http://schemas.microsoft.com/office/drawing/2014/main" id="{02EA682F-9775-B0EA-F923-8D7D31087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75" name="Bilde 74">
              <a:extLst>
                <a:ext uri="{FF2B5EF4-FFF2-40B4-BE49-F238E27FC236}">
                  <a16:creationId xmlns:a16="http://schemas.microsoft.com/office/drawing/2014/main" id="{D6153B59-0D04-E3E5-0A77-27253BBAF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76" name="Bilde 75">
              <a:extLst>
                <a:ext uri="{FF2B5EF4-FFF2-40B4-BE49-F238E27FC236}">
                  <a16:creationId xmlns:a16="http://schemas.microsoft.com/office/drawing/2014/main" id="{FA795689-7914-7AD0-A8AC-CD70416F6B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77" name="Bilde 76">
              <a:extLst>
                <a:ext uri="{FF2B5EF4-FFF2-40B4-BE49-F238E27FC236}">
                  <a16:creationId xmlns:a16="http://schemas.microsoft.com/office/drawing/2014/main" id="{3C187DE8-647E-A838-F62E-1F4FD984C6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78" name="Bilde 77">
              <a:extLst>
                <a:ext uri="{FF2B5EF4-FFF2-40B4-BE49-F238E27FC236}">
                  <a16:creationId xmlns:a16="http://schemas.microsoft.com/office/drawing/2014/main" id="{63A6E1C8-57AE-075F-A386-A5DF68F6D8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79" name="Bilde 78">
              <a:extLst>
                <a:ext uri="{FF2B5EF4-FFF2-40B4-BE49-F238E27FC236}">
                  <a16:creationId xmlns:a16="http://schemas.microsoft.com/office/drawing/2014/main" id="{D48097C9-2F51-FEDA-3FDC-B4FF5CD1BD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80" name="Bilde 79">
              <a:extLst>
                <a:ext uri="{FF2B5EF4-FFF2-40B4-BE49-F238E27FC236}">
                  <a16:creationId xmlns:a16="http://schemas.microsoft.com/office/drawing/2014/main" id="{86D9302C-8EA2-5B46-6212-BE42087070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spTree>
    <p:extLst>
      <p:ext uri="{BB962C8B-B14F-4D97-AF65-F5344CB8AC3E}">
        <p14:creationId xmlns:p14="http://schemas.microsoft.com/office/powerpoint/2010/main" val="364672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ctrTitle"/>
          </p:nvPr>
        </p:nvSpPr>
        <p:spPr/>
        <p:txBody>
          <a:bodyPr/>
          <a:lstStyle/>
          <a:p>
            <a:r>
              <a:rPr lang="nb-NO" dirty="0"/>
              <a:t>Nye brukergrupper</a:t>
            </a:r>
          </a:p>
        </p:txBody>
      </p:sp>
      <p:sp>
        <p:nvSpPr>
          <p:cNvPr id="5" name="Undertittel 4">
            <a:extLst>
              <a:ext uri="{FF2B5EF4-FFF2-40B4-BE49-F238E27FC236}">
                <a16:creationId xmlns:a16="http://schemas.microsoft.com/office/drawing/2014/main" id="{CEEB8618-6D5A-4234-924E-7E8044EBC744}"/>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3741691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a:solidFill>
                  <a:srgbClr val="104152"/>
                </a:solidFill>
                <a:latin typeface="Source Sans Pro SemiBold" panose="020B0603030403020204" pitchFamily="34" charset="0"/>
              </a:rPr>
              <a:t>microdata.no</a:t>
            </a:r>
            <a:endParaRPr lang="nb-NO" spc="4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title"/>
          </p:nvPr>
        </p:nvSpPr>
        <p:spPr>
          <a:xfrm>
            <a:off x="728946" y="56892"/>
            <a:ext cx="10515600" cy="1325563"/>
          </a:xfrm>
        </p:spPr>
        <p:txBody>
          <a:bodyPr/>
          <a:lstStyle/>
          <a:p>
            <a:r>
              <a:rPr lang="nb-NO" dirty="0">
                <a:cs typeface="Calibri Light" panose="020F0302020204030204" pitchFamily="34" charset="0"/>
              </a:rPr>
              <a:t>Brukergrupper</a:t>
            </a:r>
            <a:endParaRPr lang="nb-NO" dirty="0"/>
          </a:p>
        </p:txBody>
      </p:sp>
      <p:sp>
        <p:nvSpPr>
          <p:cNvPr id="5" name="Undertittel 4">
            <a:extLst>
              <a:ext uri="{FF2B5EF4-FFF2-40B4-BE49-F238E27FC236}">
                <a16:creationId xmlns:a16="http://schemas.microsoft.com/office/drawing/2014/main" id="{CEEB8618-6D5A-4234-924E-7E8044EBC744}"/>
              </a:ext>
            </a:extLst>
          </p:cNvPr>
          <p:cNvSpPr>
            <a:spLocks noGrp="1"/>
          </p:cNvSpPr>
          <p:nvPr>
            <p:ph idx="1"/>
          </p:nvPr>
        </p:nvSpPr>
        <p:spPr>
          <a:xfrm>
            <a:off x="908037" y="1297081"/>
            <a:ext cx="6620481" cy="5036100"/>
          </a:xfrm>
        </p:spPr>
        <p:txBody>
          <a:bodyPr>
            <a:normAutofit fontScale="77500" lnSpcReduction="20000"/>
          </a:bodyPr>
          <a:lstStyle/>
          <a:p>
            <a:pPr>
              <a:lnSpc>
                <a:spcPct val="100000"/>
              </a:lnSpc>
              <a:spcAft>
                <a:spcPts val="600"/>
              </a:spcAft>
            </a:pPr>
            <a:r>
              <a:rPr lang="nb-NO" sz="3400" dirty="0"/>
              <a:t>Fra starten av åpent for forskere i godkjente forskningsinstitusjoner</a:t>
            </a:r>
          </a:p>
          <a:p>
            <a:pPr>
              <a:lnSpc>
                <a:spcPct val="100000"/>
              </a:lnSpc>
              <a:spcAft>
                <a:spcPts val="600"/>
              </a:spcAft>
            </a:pPr>
            <a:r>
              <a:rPr lang="nb-NO" sz="3400" dirty="0"/>
              <a:t>Ny statistikklov ga føringer i retning av å åpne for analyse i vid forstand (dette fremgikk også av prosjektsøknaden)</a:t>
            </a:r>
          </a:p>
          <a:p>
            <a:pPr>
              <a:lnSpc>
                <a:spcPct val="100000"/>
              </a:lnSpc>
              <a:spcAft>
                <a:spcPts val="600"/>
              </a:spcAft>
            </a:pPr>
            <a:r>
              <a:rPr lang="nb-NO" sz="3400" dirty="0"/>
              <a:t>Derfor også </a:t>
            </a:r>
            <a:r>
              <a:rPr lang="nb-NO" sz="3400"/>
              <a:t>åpnet for </a:t>
            </a:r>
            <a:r>
              <a:rPr lang="nb-NO" sz="3400" dirty="0"/>
              <a:t>analyse i </a:t>
            </a:r>
            <a:r>
              <a:rPr lang="nb-NO" sz="3400" dirty="0" err="1"/>
              <a:t>dep</a:t>
            </a:r>
            <a:r>
              <a:rPr lang="nb-NO" sz="3400" dirty="0"/>
              <a:t> og direktorat</a:t>
            </a:r>
          </a:p>
          <a:p>
            <a:pPr>
              <a:lnSpc>
                <a:spcPct val="100000"/>
              </a:lnSpc>
              <a:spcAft>
                <a:spcPts val="600"/>
              </a:spcAft>
            </a:pPr>
            <a:r>
              <a:rPr lang="nb-NO" sz="3400" dirty="0"/>
              <a:t>Pilot brukere fra private konsulentselskaper, fylkeskommuner og kommuner – foreligger en anbefaling om å åpne også for disse – men ikke behandlet enda</a:t>
            </a:r>
          </a:p>
          <a:p>
            <a:pPr>
              <a:lnSpc>
                <a:spcPct val="100000"/>
              </a:lnSpc>
              <a:spcAft>
                <a:spcPts val="600"/>
              </a:spcAft>
            </a:pPr>
            <a:r>
              <a:rPr lang="nb-NO" sz="3400" dirty="0"/>
              <a:t>Går gradvis frem – safe </a:t>
            </a:r>
            <a:r>
              <a:rPr lang="nb-NO" sz="3400" dirty="0" err="1"/>
              <a:t>people</a:t>
            </a:r>
            <a:endParaRPr lang="nb-NO" sz="3400" dirty="0"/>
          </a:p>
          <a:p>
            <a:pPr>
              <a:lnSpc>
                <a:spcPct val="100000"/>
              </a:lnSpc>
              <a:spcAft>
                <a:spcPts val="600"/>
              </a:spcAft>
            </a:pPr>
            <a:endParaRPr lang="nb-NO" dirty="0"/>
          </a:p>
        </p:txBody>
      </p:sp>
      <p:grpSp>
        <p:nvGrpSpPr>
          <p:cNvPr id="11" name="Gruppe 10">
            <a:extLst>
              <a:ext uri="{FF2B5EF4-FFF2-40B4-BE49-F238E27FC236}">
                <a16:creationId xmlns:a16="http://schemas.microsoft.com/office/drawing/2014/main" id="{56BFE9F4-8C64-7671-464C-B010E9A8D4CD}"/>
              </a:ext>
            </a:extLst>
          </p:cNvPr>
          <p:cNvGrpSpPr/>
          <p:nvPr/>
        </p:nvGrpSpPr>
        <p:grpSpPr>
          <a:xfrm>
            <a:off x="8628993" y="1622344"/>
            <a:ext cx="1331171" cy="1923279"/>
            <a:chOff x="7415063" y="2396159"/>
            <a:chExt cx="1331171" cy="1923279"/>
          </a:xfrm>
        </p:grpSpPr>
        <p:pic>
          <p:nvPicPr>
            <p:cNvPr id="12" name="Bilde 11">
              <a:extLst>
                <a:ext uri="{FF2B5EF4-FFF2-40B4-BE49-F238E27FC236}">
                  <a16:creationId xmlns:a16="http://schemas.microsoft.com/office/drawing/2014/main" id="{7A6EDE2C-29A3-7854-878C-FB4D797790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14" name="Bilde 13">
              <a:extLst>
                <a:ext uri="{FF2B5EF4-FFF2-40B4-BE49-F238E27FC236}">
                  <a16:creationId xmlns:a16="http://schemas.microsoft.com/office/drawing/2014/main" id="{2237C143-4AD7-45B4-C3BE-D304970A81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15" name="Bilde 14">
              <a:extLst>
                <a:ext uri="{FF2B5EF4-FFF2-40B4-BE49-F238E27FC236}">
                  <a16:creationId xmlns:a16="http://schemas.microsoft.com/office/drawing/2014/main" id="{E843841E-52EB-5EAB-2047-749DB7E231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16" name="Bilde 15">
              <a:extLst>
                <a:ext uri="{FF2B5EF4-FFF2-40B4-BE49-F238E27FC236}">
                  <a16:creationId xmlns:a16="http://schemas.microsoft.com/office/drawing/2014/main" id="{A18DE77A-FB34-F3D6-9C43-C9DE202AD2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17" name="Bilde 16">
              <a:extLst>
                <a:ext uri="{FF2B5EF4-FFF2-40B4-BE49-F238E27FC236}">
                  <a16:creationId xmlns:a16="http://schemas.microsoft.com/office/drawing/2014/main" id="{E18090C7-9EF5-C113-D5C8-217584C9F8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18" name="Bilde 17">
              <a:extLst>
                <a:ext uri="{FF2B5EF4-FFF2-40B4-BE49-F238E27FC236}">
                  <a16:creationId xmlns:a16="http://schemas.microsoft.com/office/drawing/2014/main" id="{7CA97CF2-BA13-0418-4D5F-872FC1416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19" name="Bilde 18">
              <a:extLst>
                <a:ext uri="{FF2B5EF4-FFF2-40B4-BE49-F238E27FC236}">
                  <a16:creationId xmlns:a16="http://schemas.microsoft.com/office/drawing/2014/main" id="{2031C371-8E50-1B42-1265-B2002C29A4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20" name="Bilde 19">
              <a:extLst>
                <a:ext uri="{FF2B5EF4-FFF2-40B4-BE49-F238E27FC236}">
                  <a16:creationId xmlns:a16="http://schemas.microsoft.com/office/drawing/2014/main" id="{5AEDE802-9030-87F9-8FB5-967D1C9164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21" name="Bilde 20">
              <a:extLst>
                <a:ext uri="{FF2B5EF4-FFF2-40B4-BE49-F238E27FC236}">
                  <a16:creationId xmlns:a16="http://schemas.microsoft.com/office/drawing/2014/main" id="{CF4DB10F-CB77-CF7B-34AF-45AE3E876A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22" name="Bilde 21">
              <a:extLst>
                <a:ext uri="{FF2B5EF4-FFF2-40B4-BE49-F238E27FC236}">
                  <a16:creationId xmlns:a16="http://schemas.microsoft.com/office/drawing/2014/main" id="{B9542E0D-3B33-79E1-8BD6-13B6D11FDD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23" name="Bilde 22">
              <a:extLst>
                <a:ext uri="{FF2B5EF4-FFF2-40B4-BE49-F238E27FC236}">
                  <a16:creationId xmlns:a16="http://schemas.microsoft.com/office/drawing/2014/main" id="{B8B7A821-D644-D2EF-2320-6AC12B9A4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24" name="Bilde 23">
              <a:extLst>
                <a:ext uri="{FF2B5EF4-FFF2-40B4-BE49-F238E27FC236}">
                  <a16:creationId xmlns:a16="http://schemas.microsoft.com/office/drawing/2014/main" id="{BDE2F614-EBC1-8D40-15B8-2E3AD8162F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25" name="Bilde 24">
              <a:extLst>
                <a:ext uri="{FF2B5EF4-FFF2-40B4-BE49-F238E27FC236}">
                  <a16:creationId xmlns:a16="http://schemas.microsoft.com/office/drawing/2014/main" id="{A48C632A-2B4F-DD88-EC61-A0999EF88B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26" name="Bilde 25">
              <a:extLst>
                <a:ext uri="{FF2B5EF4-FFF2-40B4-BE49-F238E27FC236}">
                  <a16:creationId xmlns:a16="http://schemas.microsoft.com/office/drawing/2014/main" id="{673A9C01-2876-5B8A-5CA7-27EB5D5E6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27" name="Bilde 26">
              <a:extLst>
                <a:ext uri="{FF2B5EF4-FFF2-40B4-BE49-F238E27FC236}">
                  <a16:creationId xmlns:a16="http://schemas.microsoft.com/office/drawing/2014/main" id="{6D4BDB37-2371-8F09-64AD-1BC5C2D88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28" name="Bilde 27">
              <a:extLst>
                <a:ext uri="{FF2B5EF4-FFF2-40B4-BE49-F238E27FC236}">
                  <a16:creationId xmlns:a16="http://schemas.microsoft.com/office/drawing/2014/main" id="{17ED2736-DD43-91D9-484B-EEF342E488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29" name="Bilde 28">
              <a:extLst>
                <a:ext uri="{FF2B5EF4-FFF2-40B4-BE49-F238E27FC236}">
                  <a16:creationId xmlns:a16="http://schemas.microsoft.com/office/drawing/2014/main" id="{658E3127-98F9-2F31-78E7-6AFEBCAE8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30" name="Bilde 29">
              <a:extLst>
                <a:ext uri="{FF2B5EF4-FFF2-40B4-BE49-F238E27FC236}">
                  <a16:creationId xmlns:a16="http://schemas.microsoft.com/office/drawing/2014/main" id="{080519D0-A3BF-B2BE-A100-C6E39D2C7D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31" name="Bilde 30">
              <a:extLst>
                <a:ext uri="{FF2B5EF4-FFF2-40B4-BE49-F238E27FC236}">
                  <a16:creationId xmlns:a16="http://schemas.microsoft.com/office/drawing/2014/main" id="{6D081260-1031-16C5-E184-7C394BD8CC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32" name="Bilde 31">
              <a:extLst>
                <a:ext uri="{FF2B5EF4-FFF2-40B4-BE49-F238E27FC236}">
                  <a16:creationId xmlns:a16="http://schemas.microsoft.com/office/drawing/2014/main" id="{F2333A34-83C9-5D54-73CB-F82B7DED7F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33" name="Bilde 32">
              <a:extLst>
                <a:ext uri="{FF2B5EF4-FFF2-40B4-BE49-F238E27FC236}">
                  <a16:creationId xmlns:a16="http://schemas.microsoft.com/office/drawing/2014/main" id="{2FC61AD6-6815-9C6F-D326-BF5E005C68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34" name="Bilde 33">
              <a:extLst>
                <a:ext uri="{FF2B5EF4-FFF2-40B4-BE49-F238E27FC236}">
                  <a16:creationId xmlns:a16="http://schemas.microsoft.com/office/drawing/2014/main" id="{C8111E6D-9C8B-5EF3-86FD-5AB3BD7E92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grpSp>
        <p:nvGrpSpPr>
          <p:cNvPr id="35" name="Gruppe 34">
            <a:extLst>
              <a:ext uri="{FF2B5EF4-FFF2-40B4-BE49-F238E27FC236}">
                <a16:creationId xmlns:a16="http://schemas.microsoft.com/office/drawing/2014/main" id="{4403509F-83F8-6B23-79EC-5BDF6E0E6817}"/>
              </a:ext>
            </a:extLst>
          </p:cNvPr>
          <p:cNvGrpSpPr/>
          <p:nvPr/>
        </p:nvGrpSpPr>
        <p:grpSpPr>
          <a:xfrm>
            <a:off x="8073848" y="2432356"/>
            <a:ext cx="1331171" cy="1923279"/>
            <a:chOff x="7415063" y="2396159"/>
            <a:chExt cx="1331171" cy="1923279"/>
          </a:xfrm>
        </p:grpSpPr>
        <p:pic>
          <p:nvPicPr>
            <p:cNvPr id="36" name="Bilde 35">
              <a:extLst>
                <a:ext uri="{FF2B5EF4-FFF2-40B4-BE49-F238E27FC236}">
                  <a16:creationId xmlns:a16="http://schemas.microsoft.com/office/drawing/2014/main" id="{BE8C25E4-BA9C-D469-238C-B0FE0D574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37" name="Bilde 36">
              <a:extLst>
                <a:ext uri="{FF2B5EF4-FFF2-40B4-BE49-F238E27FC236}">
                  <a16:creationId xmlns:a16="http://schemas.microsoft.com/office/drawing/2014/main" id="{6C8052EF-0618-4D78-D000-6D78DB879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38" name="Bilde 37">
              <a:extLst>
                <a:ext uri="{FF2B5EF4-FFF2-40B4-BE49-F238E27FC236}">
                  <a16:creationId xmlns:a16="http://schemas.microsoft.com/office/drawing/2014/main" id="{204FB1D5-50BB-E524-CED6-E7A77F3E06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39" name="Bilde 38">
              <a:extLst>
                <a:ext uri="{FF2B5EF4-FFF2-40B4-BE49-F238E27FC236}">
                  <a16:creationId xmlns:a16="http://schemas.microsoft.com/office/drawing/2014/main" id="{C31AD8E7-6E40-5B5B-B139-527866019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40" name="Bilde 39">
              <a:extLst>
                <a:ext uri="{FF2B5EF4-FFF2-40B4-BE49-F238E27FC236}">
                  <a16:creationId xmlns:a16="http://schemas.microsoft.com/office/drawing/2014/main" id="{B6088070-A8E4-CBF4-04F4-C42400544D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41" name="Bilde 40">
              <a:extLst>
                <a:ext uri="{FF2B5EF4-FFF2-40B4-BE49-F238E27FC236}">
                  <a16:creationId xmlns:a16="http://schemas.microsoft.com/office/drawing/2014/main" id="{91CBE2F6-2A58-F21A-73F1-41D5A909C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42" name="Bilde 41">
              <a:extLst>
                <a:ext uri="{FF2B5EF4-FFF2-40B4-BE49-F238E27FC236}">
                  <a16:creationId xmlns:a16="http://schemas.microsoft.com/office/drawing/2014/main" id="{24BED6ED-C655-E6E6-A068-EFCDC4C01F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43" name="Bilde 42">
              <a:extLst>
                <a:ext uri="{FF2B5EF4-FFF2-40B4-BE49-F238E27FC236}">
                  <a16:creationId xmlns:a16="http://schemas.microsoft.com/office/drawing/2014/main" id="{F85C6FE2-035F-8C06-83F2-0057175033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44" name="Bilde 43">
              <a:extLst>
                <a:ext uri="{FF2B5EF4-FFF2-40B4-BE49-F238E27FC236}">
                  <a16:creationId xmlns:a16="http://schemas.microsoft.com/office/drawing/2014/main" id="{825213DD-2C6A-FA42-C581-87C176CEA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45" name="Bilde 44">
              <a:extLst>
                <a:ext uri="{FF2B5EF4-FFF2-40B4-BE49-F238E27FC236}">
                  <a16:creationId xmlns:a16="http://schemas.microsoft.com/office/drawing/2014/main" id="{24942DD9-ADBC-316D-4A63-91B19FF066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46" name="Bilde 45">
              <a:extLst>
                <a:ext uri="{FF2B5EF4-FFF2-40B4-BE49-F238E27FC236}">
                  <a16:creationId xmlns:a16="http://schemas.microsoft.com/office/drawing/2014/main" id="{69085C98-15E4-56E1-8654-A1333A967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47" name="Bilde 46">
              <a:extLst>
                <a:ext uri="{FF2B5EF4-FFF2-40B4-BE49-F238E27FC236}">
                  <a16:creationId xmlns:a16="http://schemas.microsoft.com/office/drawing/2014/main" id="{BFB38B16-A164-EF38-13D3-03CB594D1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48" name="Bilde 47">
              <a:extLst>
                <a:ext uri="{FF2B5EF4-FFF2-40B4-BE49-F238E27FC236}">
                  <a16:creationId xmlns:a16="http://schemas.microsoft.com/office/drawing/2014/main" id="{7F19D549-BC3B-A4E1-9C81-D3EF8D69E9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49" name="Bilde 48">
              <a:extLst>
                <a:ext uri="{FF2B5EF4-FFF2-40B4-BE49-F238E27FC236}">
                  <a16:creationId xmlns:a16="http://schemas.microsoft.com/office/drawing/2014/main" id="{B71E1B04-D366-DA09-E04A-48281A2667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50" name="Bilde 49">
              <a:extLst>
                <a:ext uri="{FF2B5EF4-FFF2-40B4-BE49-F238E27FC236}">
                  <a16:creationId xmlns:a16="http://schemas.microsoft.com/office/drawing/2014/main" id="{F6556F46-9147-DF89-07FD-8E96A4A43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51" name="Bilde 50">
              <a:extLst>
                <a:ext uri="{FF2B5EF4-FFF2-40B4-BE49-F238E27FC236}">
                  <a16:creationId xmlns:a16="http://schemas.microsoft.com/office/drawing/2014/main" id="{A938ECDD-D6A7-BB01-CF2C-C69F677AFE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52" name="Bilde 51">
              <a:extLst>
                <a:ext uri="{FF2B5EF4-FFF2-40B4-BE49-F238E27FC236}">
                  <a16:creationId xmlns:a16="http://schemas.microsoft.com/office/drawing/2014/main" id="{9127BD4D-CFC4-5212-C189-BFA0DE7B9A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53" name="Bilde 52">
              <a:extLst>
                <a:ext uri="{FF2B5EF4-FFF2-40B4-BE49-F238E27FC236}">
                  <a16:creationId xmlns:a16="http://schemas.microsoft.com/office/drawing/2014/main" id="{A1B40389-7415-7309-1B81-59DC85D106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54" name="Bilde 53">
              <a:extLst>
                <a:ext uri="{FF2B5EF4-FFF2-40B4-BE49-F238E27FC236}">
                  <a16:creationId xmlns:a16="http://schemas.microsoft.com/office/drawing/2014/main" id="{C70B4144-8A6F-F7F7-DACE-0320AE57D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55" name="Bilde 54">
              <a:extLst>
                <a:ext uri="{FF2B5EF4-FFF2-40B4-BE49-F238E27FC236}">
                  <a16:creationId xmlns:a16="http://schemas.microsoft.com/office/drawing/2014/main" id="{E8AE07FB-80AF-4A97-22E8-9B50DE8ABA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56" name="Bilde 55">
              <a:extLst>
                <a:ext uri="{FF2B5EF4-FFF2-40B4-BE49-F238E27FC236}">
                  <a16:creationId xmlns:a16="http://schemas.microsoft.com/office/drawing/2014/main" id="{86C9B5CE-0E0D-0803-72B5-D74D339388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57" name="Bilde 56">
              <a:extLst>
                <a:ext uri="{FF2B5EF4-FFF2-40B4-BE49-F238E27FC236}">
                  <a16:creationId xmlns:a16="http://schemas.microsoft.com/office/drawing/2014/main" id="{26627441-F2AD-069F-7136-77F18E09F7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grpSp>
        <p:nvGrpSpPr>
          <p:cNvPr id="58" name="Gruppe 57">
            <a:extLst>
              <a:ext uri="{FF2B5EF4-FFF2-40B4-BE49-F238E27FC236}">
                <a16:creationId xmlns:a16="http://schemas.microsoft.com/office/drawing/2014/main" id="{12CE20C6-94A6-78EF-8B2F-416F00727593}"/>
              </a:ext>
            </a:extLst>
          </p:cNvPr>
          <p:cNvGrpSpPr/>
          <p:nvPr/>
        </p:nvGrpSpPr>
        <p:grpSpPr>
          <a:xfrm>
            <a:off x="8306692" y="3893883"/>
            <a:ext cx="1331171" cy="1923279"/>
            <a:chOff x="7415063" y="2396159"/>
            <a:chExt cx="1331171" cy="1923279"/>
          </a:xfrm>
        </p:grpSpPr>
        <p:pic>
          <p:nvPicPr>
            <p:cNvPr id="59" name="Bilde 58">
              <a:extLst>
                <a:ext uri="{FF2B5EF4-FFF2-40B4-BE49-F238E27FC236}">
                  <a16:creationId xmlns:a16="http://schemas.microsoft.com/office/drawing/2014/main" id="{ECF46631-8938-F8F0-604B-1EF6B041C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786" y="2534735"/>
              <a:ext cx="249098" cy="733259"/>
            </a:xfrm>
            <a:prstGeom prst="rect">
              <a:avLst/>
            </a:prstGeom>
          </p:spPr>
        </p:pic>
        <p:pic>
          <p:nvPicPr>
            <p:cNvPr id="60" name="Bilde 59">
              <a:extLst>
                <a:ext uri="{FF2B5EF4-FFF2-40B4-BE49-F238E27FC236}">
                  <a16:creationId xmlns:a16="http://schemas.microsoft.com/office/drawing/2014/main" id="{F825C755-B986-E7AA-CF66-03C6E7C34A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3918" y="3552453"/>
              <a:ext cx="285470" cy="766985"/>
            </a:xfrm>
            <a:prstGeom prst="rect">
              <a:avLst/>
            </a:prstGeom>
          </p:spPr>
        </p:pic>
        <p:pic>
          <p:nvPicPr>
            <p:cNvPr id="61" name="Bilde 60">
              <a:extLst>
                <a:ext uri="{FF2B5EF4-FFF2-40B4-BE49-F238E27FC236}">
                  <a16:creationId xmlns:a16="http://schemas.microsoft.com/office/drawing/2014/main" id="{CE7558F5-A0C6-5AA8-CE53-1B75951034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063" y="2988353"/>
              <a:ext cx="309151" cy="701407"/>
            </a:xfrm>
            <a:prstGeom prst="rect">
              <a:avLst/>
            </a:prstGeom>
          </p:spPr>
        </p:pic>
        <p:pic>
          <p:nvPicPr>
            <p:cNvPr id="62" name="Bilde 61">
              <a:extLst>
                <a:ext uri="{FF2B5EF4-FFF2-40B4-BE49-F238E27FC236}">
                  <a16:creationId xmlns:a16="http://schemas.microsoft.com/office/drawing/2014/main" id="{00BB6485-45DC-7442-9189-BDB05EDC58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095" y="2932022"/>
              <a:ext cx="178781" cy="480339"/>
            </a:xfrm>
            <a:prstGeom prst="rect">
              <a:avLst/>
            </a:prstGeom>
          </p:spPr>
        </p:pic>
        <p:pic>
          <p:nvPicPr>
            <p:cNvPr id="63" name="Bilde 62">
              <a:extLst>
                <a:ext uri="{FF2B5EF4-FFF2-40B4-BE49-F238E27FC236}">
                  <a16:creationId xmlns:a16="http://schemas.microsoft.com/office/drawing/2014/main" id="{6530C798-6FB3-ABD6-5686-0DC0D5E6A3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04" y="3323239"/>
              <a:ext cx="217647" cy="750722"/>
            </a:xfrm>
            <a:prstGeom prst="rect">
              <a:avLst/>
            </a:prstGeom>
          </p:spPr>
        </p:pic>
        <p:pic>
          <p:nvPicPr>
            <p:cNvPr id="64" name="Bilde 63">
              <a:extLst>
                <a:ext uri="{FF2B5EF4-FFF2-40B4-BE49-F238E27FC236}">
                  <a16:creationId xmlns:a16="http://schemas.microsoft.com/office/drawing/2014/main" id="{3698B147-1863-FEDB-839A-AFA5700954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65" name="Bilde 64">
              <a:extLst>
                <a:ext uri="{FF2B5EF4-FFF2-40B4-BE49-F238E27FC236}">
                  <a16:creationId xmlns:a16="http://schemas.microsoft.com/office/drawing/2014/main" id="{FFBF2E13-B5AA-65C9-F848-3E0A9C15D2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66" name="Bilde 65">
              <a:extLst>
                <a:ext uri="{FF2B5EF4-FFF2-40B4-BE49-F238E27FC236}">
                  <a16:creationId xmlns:a16="http://schemas.microsoft.com/office/drawing/2014/main" id="{807C1127-3B7D-E59A-95D3-456CA296C1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304" y="3475639"/>
              <a:ext cx="217647" cy="750722"/>
            </a:xfrm>
            <a:prstGeom prst="rect">
              <a:avLst/>
            </a:prstGeom>
          </p:spPr>
        </p:pic>
        <p:pic>
          <p:nvPicPr>
            <p:cNvPr id="67" name="Bilde 66">
              <a:extLst>
                <a:ext uri="{FF2B5EF4-FFF2-40B4-BE49-F238E27FC236}">
                  <a16:creationId xmlns:a16="http://schemas.microsoft.com/office/drawing/2014/main" id="{453169CF-B057-ADDF-C83D-885C3AD32D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68" name="Bilde 67">
              <a:extLst>
                <a:ext uri="{FF2B5EF4-FFF2-40B4-BE49-F238E27FC236}">
                  <a16:creationId xmlns:a16="http://schemas.microsoft.com/office/drawing/2014/main" id="{6F89D2C1-A237-EFCA-AD62-96DB2874DF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69" name="Bilde 68">
              <a:extLst>
                <a:ext uri="{FF2B5EF4-FFF2-40B4-BE49-F238E27FC236}">
                  <a16:creationId xmlns:a16="http://schemas.microsoft.com/office/drawing/2014/main" id="{1FE46A86-B49B-0D02-3E98-30C6629C2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540" y="2843990"/>
              <a:ext cx="178782" cy="526273"/>
            </a:xfrm>
            <a:prstGeom prst="rect">
              <a:avLst/>
            </a:prstGeom>
          </p:spPr>
        </p:pic>
        <p:pic>
          <p:nvPicPr>
            <p:cNvPr id="70" name="Bilde 69">
              <a:extLst>
                <a:ext uri="{FF2B5EF4-FFF2-40B4-BE49-F238E27FC236}">
                  <a16:creationId xmlns:a16="http://schemas.microsoft.com/office/drawing/2014/main" id="{3BBBFFDC-946A-745A-6ECD-FAADC8E51D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846" y="3137771"/>
              <a:ext cx="217647" cy="493801"/>
            </a:xfrm>
            <a:prstGeom prst="rect">
              <a:avLst/>
            </a:prstGeom>
          </p:spPr>
        </p:pic>
        <p:pic>
          <p:nvPicPr>
            <p:cNvPr id="71" name="Bilde 70">
              <a:extLst>
                <a:ext uri="{FF2B5EF4-FFF2-40B4-BE49-F238E27FC236}">
                  <a16:creationId xmlns:a16="http://schemas.microsoft.com/office/drawing/2014/main" id="{6D3BCB3B-3BAD-8A08-8674-9D0C0E0263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295" y="3389222"/>
              <a:ext cx="178781" cy="480339"/>
            </a:xfrm>
            <a:prstGeom prst="rect">
              <a:avLst/>
            </a:prstGeom>
          </p:spPr>
        </p:pic>
        <p:pic>
          <p:nvPicPr>
            <p:cNvPr id="72" name="Bilde 71">
              <a:extLst>
                <a:ext uri="{FF2B5EF4-FFF2-40B4-BE49-F238E27FC236}">
                  <a16:creationId xmlns:a16="http://schemas.microsoft.com/office/drawing/2014/main" id="{7757597E-27EB-5B04-D591-3CA650B2FB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6831" y="3003187"/>
              <a:ext cx="217647" cy="750722"/>
            </a:xfrm>
            <a:prstGeom prst="rect">
              <a:avLst/>
            </a:prstGeom>
          </p:spPr>
        </p:pic>
        <p:pic>
          <p:nvPicPr>
            <p:cNvPr id="73" name="Bilde 72">
              <a:extLst>
                <a:ext uri="{FF2B5EF4-FFF2-40B4-BE49-F238E27FC236}">
                  <a16:creationId xmlns:a16="http://schemas.microsoft.com/office/drawing/2014/main" id="{5B9391CB-3E9F-6103-1CF5-3F386C4D9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740" y="3301190"/>
              <a:ext cx="178782" cy="526273"/>
            </a:xfrm>
            <a:prstGeom prst="rect">
              <a:avLst/>
            </a:prstGeom>
          </p:spPr>
        </p:pic>
        <p:pic>
          <p:nvPicPr>
            <p:cNvPr id="74" name="Bilde 73">
              <a:extLst>
                <a:ext uri="{FF2B5EF4-FFF2-40B4-BE49-F238E27FC236}">
                  <a16:creationId xmlns:a16="http://schemas.microsoft.com/office/drawing/2014/main" id="{02EA682F-9775-B0EA-F923-8D7D31087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995" y="2789027"/>
              <a:ext cx="217647" cy="493801"/>
            </a:xfrm>
            <a:prstGeom prst="rect">
              <a:avLst/>
            </a:prstGeom>
          </p:spPr>
        </p:pic>
        <p:pic>
          <p:nvPicPr>
            <p:cNvPr id="75" name="Bilde 74">
              <a:extLst>
                <a:ext uri="{FF2B5EF4-FFF2-40B4-BE49-F238E27FC236}">
                  <a16:creationId xmlns:a16="http://schemas.microsoft.com/office/drawing/2014/main" id="{D6153B59-0D04-E3E5-0A77-27253BBAF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76" name="Bilde 75">
              <a:extLst>
                <a:ext uri="{FF2B5EF4-FFF2-40B4-BE49-F238E27FC236}">
                  <a16:creationId xmlns:a16="http://schemas.microsoft.com/office/drawing/2014/main" id="{FA795689-7914-7AD0-A8AC-CD70416F6B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020" y="2831937"/>
              <a:ext cx="178781" cy="480339"/>
            </a:xfrm>
            <a:prstGeom prst="rect">
              <a:avLst/>
            </a:prstGeom>
          </p:spPr>
        </p:pic>
        <p:pic>
          <p:nvPicPr>
            <p:cNvPr id="77" name="Bilde 76">
              <a:extLst>
                <a:ext uri="{FF2B5EF4-FFF2-40B4-BE49-F238E27FC236}">
                  <a16:creationId xmlns:a16="http://schemas.microsoft.com/office/drawing/2014/main" id="{3C187DE8-647E-A838-F62E-1F4FD984C6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465" y="2743905"/>
              <a:ext cx="178782" cy="526273"/>
            </a:xfrm>
            <a:prstGeom prst="rect">
              <a:avLst/>
            </a:prstGeom>
          </p:spPr>
        </p:pic>
        <p:pic>
          <p:nvPicPr>
            <p:cNvPr id="78" name="Bilde 77">
              <a:extLst>
                <a:ext uri="{FF2B5EF4-FFF2-40B4-BE49-F238E27FC236}">
                  <a16:creationId xmlns:a16="http://schemas.microsoft.com/office/drawing/2014/main" id="{63A6E1C8-57AE-075F-A386-A5DF68F6D8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79" name="Bilde 78">
              <a:extLst>
                <a:ext uri="{FF2B5EF4-FFF2-40B4-BE49-F238E27FC236}">
                  <a16:creationId xmlns:a16="http://schemas.microsoft.com/office/drawing/2014/main" id="{D48097C9-2F51-FEDA-3FDC-B4FF5CD1BD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587" y="2581627"/>
              <a:ext cx="217647" cy="750722"/>
            </a:xfrm>
            <a:prstGeom prst="rect">
              <a:avLst/>
            </a:prstGeom>
          </p:spPr>
        </p:pic>
        <p:pic>
          <p:nvPicPr>
            <p:cNvPr id="80" name="Bilde 79">
              <a:extLst>
                <a:ext uri="{FF2B5EF4-FFF2-40B4-BE49-F238E27FC236}">
                  <a16:creationId xmlns:a16="http://schemas.microsoft.com/office/drawing/2014/main" id="{86D9302C-8EA2-5B46-6212-BE42087070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529" y="2396159"/>
              <a:ext cx="217647" cy="493801"/>
            </a:xfrm>
            <a:prstGeom prst="rect">
              <a:avLst/>
            </a:prstGeom>
          </p:spPr>
        </p:pic>
      </p:grpSp>
    </p:spTree>
    <p:extLst>
      <p:ext uri="{BB962C8B-B14F-4D97-AF65-F5344CB8AC3E}">
        <p14:creationId xmlns:p14="http://schemas.microsoft.com/office/powerpoint/2010/main" val="204105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a:solidFill>
                  <a:srgbClr val="104152"/>
                </a:solidFill>
                <a:latin typeface="Source Sans Pro SemiBold" panose="020B0603030403020204" pitchFamily="34" charset="0"/>
              </a:rPr>
              <a:t>microdata.no</a:t>
            </a:r>
            <a:endParaRPr lang="nb-NO" spc="4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title"/>
          </p:nvPr>
        </p:nvSpPr>
        <p:spPr/>
        <p:txBody>
          <a:bodyPr/>
          <a:lstStyle/>
          <a:p>
            <a:r>
              <a:rPr lang="nb-NO"/>
              <a:t>Noen kjappe historiske punkter</a:t>
            </a:r>
          </a:p>
        </p:txBody>
      </p:sp>
      <p:sp>
        <p:nvSpPr>
          <p:cNvPr id="5" name="Undertittel 4">
            <a:extLst>
              <a:ext uri="{FF2B5EF4-FFF2-40B4-BE49-F238E27FC236}">
                <a16:creationId xmlns:a16="http://schemas.microsoft.com/office/drawing/2014/main" id="{CEEB8618-6D5A-4234-924E-7E8044EBC744}"/>
              </a:ext>
            </a:extLst>
          </p:cNvPr>
          <p:cNvSpPr>
            <a:spLocks noGrp="1"/>
          </p:cNvSpPr>
          <p:nvPr>
            <p:ph idx="1"/>
          </p:nvPr>
        </p:nvSpPr>
        <p:spPr/>
        <p:txBody>
          <a:bodyPr/>
          <a:lstStyle/>
          <a:p>
            <a:r>
              <a:rPr lang="nb-NO" spc="-10" dirty="0"/>
              <a:t>Lansert mars 2018</a:t>
            </a:r>
          </a:p>
          <a:p>
            <a:r>
              <a:rPr lang="nb-NO" dirty="0"/>
              <a:t>Utviklet i samarbeid mellom SSB og NSD (nå Sikt), NFR finansiert prosjekt 2012-2018</a:t>
            </a:r>
          </a:p>
          <a:p>
            <a:r>
              <a:rPr lang="nb-NO" dirty="0"/>
              <a:t>Tidsserier og forløpsdata for over 11 millioner personer (</a:t>
            </a:r>
            <a:r>
              <a:rPr lang="nb-NO" dirty="0" err="1"/>
              <a:t>fnr</a:t>
            </a:r>
            <a:r>
              <a:rPr lang="nb-NO" dirty="0"/>
              <a:t>)</a:t>
            </a:r>
          </a:p>
          <a:p>
            <a:r>
              <a:rPr lang="nb-NO" spc="-10" dirty="0"/>
              <a:t>Opprinnelig 124 variabler (befolkning, utdanning, inntekt, arbeid, trygd)</a:t>
            </a:r>
          </a:p>
          <a:p>
            <a:r>
              <a:rPr lang="nb-NO" spc="-10" dirty="0"/>
              <a:t>Videreutvikling pågår innenfor rammen av et nytt NFR finansiert prosjekt</a:t>
            </a:r>
          </a:p>
          <a:p>
            <a:r>
              <a:rPr lang="nb-NO" dirty="0"/>
              <a:t>Gratis for brukerne til 31.12.2023 (mest sannsynlig)</a:t>
            </a:r>
          </a:p>
        </p:txBody>
      </p:sp>
    </p:spTree>
    <p:extLst>
      <p:ext uri="{BB962C8B-B14F-4D97-AF65-F5344CB8AC3E}">
        <p14:creationId xmlns:p14="http://schemas.microsoft.com/office/powerpoint/2010/main" val="374748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8247723-F9DD-AE59-45AA-A30822939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2" y="812192"/>
            <a:ext cx="12168023" cy="5567111"/>
          </a:xfrm>
          <a:prstGeom prst="rect">
            <a:avLst/>
          </a:prstGeom>
        </p:spPr>
      </p:pic>
      <p:sp>
        <p:nvSpPr>
          <p:cNvPr id="4" name="Rektangel 3">
            <a:extLst>
              <a:ext uri="{FF2B5EF4-FFF2-40B4-BE49-F238E27FC236}">
                <a16:creationId xmlns:a16="http://schemas.microsoft.com/office/drawing/2014/main" id="{FCF738BE-0191-81BC-11DA-3DF1773A42FB}"/>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Bilde 4">
            <a:extLst>
              <a:ext uri="{FF2B5EF4-FFF2-40B4-BE49-F238E27FC236}">
                <a16:creationId xmlns:a16="http://schemas.microsoft.com/office/drawing/2014/main" id="{149A1B28-F7E1-490E-B45C-DF6575C35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grpSp>
        <p:nvGrpSpPr>
          <p:cNvPr id="6" name="Gruppe 5">
            <a:extLst>
              <a:ext uri="{FF2B5EF4-FFF2-40B4-BE49-F238E27FC236}">
                <a16:creationId xmlns:a16="http://schemas.microsoft.com/office/drawing/2014/main" id="{2D63E029-0A18-07E2-E51B-1CA188FEA0C8}"/>
              </a:ext>
            </a:extLst>
          </p:cNvPr>
          <p:cNvGrpSpPr/>
          <p:nvPr/>
        </p:nvGrpSpPr>
        <p:grpSpPr>
          <a:xfrm>
            <a:off x="728946" y="6502514"/>
            <a:ext cx="473868" cy="165894"/>
            <a:chOff x="8902075" y="926306"/>
            <a:chExt cx="480705" cy="153194"/>
          </a:xfrm>
        </p:grpSpPr>
        <p:sp>
          <p:nvSpPr>
            <p:cNvPr id="7" name="Rektangel 6">
              <a:extLst>
                <a:ext uri="{FF2B5EF4-FFF2-40B4-BE49-F238E27FC236}">
                  <a16:creationId xmlns:a16="http://schemas.microsoft.com/office/drawing/2014/main" id="{AB8CA17C-BEA0-63F0-DA52-2E18DEA3F84A}"/>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Rektangel 7">
              <a:extLst>
                <a:ext uri="{FF2B5EF4-FFF2-40B4-BE49-F238E27FC236}">
                  <a16:creationId xmlns:a16="http://schemas.microsoft.com/office/drawing/2014/main" id="{D83CE6A8-E217-9BAD-4C5E-3D8FD194A48F}"/>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Rektangel 8">
              <a:extLst>
                <a:ext uri="{FF2B5EF4-FFF2-40B4-BE49-F238E27FC236}">
                  <a16:creationId xmlns:a16="http://schemas.microsoft.com/office/drawing/2014/main" id="{72A118E8-9B33-2F65-E0E7-859F0B5F24E7}"/>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pic>
        <p:nvPicPr>
          <p:cNvPr id="10" name="Bilde 9">
            <a:extLst>
              <a:ext uri="{FF2B5EF4-FFF2-40B4-BE49-F238E27FC236}">
                <a16:creationId xmlns:a16="http://schemas.microsoft.com/office/drawing/2014/main" id="{9B09082C-D33D-51D4-9325-B964566FF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11" name="TekstSylinder 10">
            <a:extLst>
              <a:ext uri="{FF2B5EF4-FFF2-40B4-BE49-F238E27FC236}">
                <a16:creationId xmlns:a16="http://schemas.microsoft.com/office/drawing/2014/main" id="{3B27F8DA-D1FD-22AA-6DFE-992940AE0B4B}"/>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12" name="Undertittel 4">
            <a:extLst>
              <a:ext uri="{FF2B5EF4-FFF2-40B4-BE49-F238E27FC236}">
                <a16:creationId xmlns:a16="http://schemas.microsoft.com/office/drawing/2014/main" id="{629ED3C6-1923-475C-B2ED-1BD84CB7A011}"/>
              </a:ext>
            </a:extLst>
          </p:cNvPr>
          <p:cNvSpPr txBox="1">
            <a:spLocks/>
          </p:cNvSpPr>
          <p:nvPr/>
        </p:nvSpPr>
        <p:spPr>
          <a:xfrm>
            <a:off x="1542494" y="16321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sp>
        <p:nvSpPr>
          <p:cNvPr id="15" name="TekstSylinder 14">
            <a:extLst>
              <a:ext uri="{FF2B5EF4-FFF2-40B4-BE49-F238E27FC236}">
                <a16:creationId xmlns:a16="http://schemas.microsoft.com/office/drawing/2014/main" id="{9F87867E-2EF1-60B1-04F3-E6A025A75230}"/>
              </a:ext>
            </a:extLst>
          </p:cNvPr>
          <p:cNvSpPr txBox="1"/>
          <p:nvPr/>
        </p:nvSpPr>
        <p:spPr>
          <a:xfrm>
            <a:off x="4040248" y="-20126"/>
            <a:ext cx="3496535" cy="1015663"/>
          </a:xfrm>
          <a:prstGeom prst="rect">
            <a:avLst/>
          </a:prstGeom>
          <a:noFill/>
        </p:spPr>
        <p:txBody>
          <a:bodyPr wrap="none" rtlCol="0">
            <a:spAutoFit/>
          </a:bodyPr>
          <a:lstStyle/>
          <a:p>
            <a:r>
              <a:rPr lang="nb-NO" sz="6000" dirty="0"/>
              <a:t>TA EN TITT</a:t>
            </a:r>
          </a:p>
        </p:txBody>
      </p:sp>
      <p:cxnSp>
        <p:nvCxnSpPr>
          <p:cNvPr id="17" name="Rett pilkobling 16">
            <a:extLst>
              <a:ext uri="{FF2B5EF4-FFF2-40B4-BE49-F238E27FC236}">
                <a16:creationId xmlns:a16="http://schemas.microsoft.com/office/drawing/2014/main" id="{1794E97F-DDA5-087D-58B7-8E00F19EE2E1}"/>
              </a:ext>
            </a:extLst>
          </p:cNvPr>
          <p:cNvCxnSpPr/>
          <p:nvPr/>
        </p:nvCxnSpPr>
        <p:spPr>
          <a:xfrm>
            <a:off x="7425559" y="748862"/>
            <a:ext cx="638503" cy="362607"/>
          </a:xfrm>
          <a:prstGeom prst="straightConnector1">
            <a:avLst/>
          </a:prstGeom>
          <a:ln w="69850">
            <a:tailEnd type="triangle"/>
          </a:ln>
        </p:spPr>
        <p:style>
          <a:lnRef idx="1">
            <a:schemeClr val="dk1"/>
          </a:lnRef>
          <a:fillRef idx="0">
            <a:schemeClr val="dk1"/>
          </a:fillRef>
          <a:effectRef idx="0">
            <a:schemeClr val="dk1"/>
          </a:effectRef>
          <a:fontRef idx="minor">
            <a:schemeClr val="tx1"/>
          </a:fontRef>
        </p:style>
      </p:cxnSp>
      <p:cxnSp>
        <p:nvCxnSpPr>
          <p:cNvPr id="18" name="Rett pilkobling 17">
            <a:extLst>
              <a:ext uri="{FF2B5EF4-FFF2-40B4-BE49-F238E27FC236}">
                <a16:creationId xmlns:a16="http://schemas.microsoft.com/office/drawing/2014/main" id="{82B7DB53-129D-B6E8-AB34-90BDAA0E954E}"/>
              </a:ext>
            </a:extLst>
          </p:cNvPr>
          <p:cNvCxnSpPr>
            <a:cxnSpLocks/>
          </p:cNvCxnSpPr>
          <p:nvPr/>
        </p:nvCxnSpPr>
        <p:spPr>
          <a:xfrm flipH="1">
            <a:off x="4343400" y="991099"/>
            <a:ext cx="1423280" cy="3462660"/>
          </a:xfrm>
          <a:prstGeom prst="straightConnector1">
            <a:avLst/>
          </a:prstGeom>
          <a:ln w="69850">
            <a:tailEnd type="triangle"/>
          </a:ln>
        </p:spPr>
        <p:style>
          <a:lnRef idx="1">
            <a:schemeClr val="dk1"/>
          </a:lnRef>
          <a:fillRef idx="0">
            <a:schemeClr val="dk1"/>
          </a:fillRef>
          <a:effectRef idx="0">
            <a:schemeClr val="dk1"/>
          </a:effectRef>
          <a:fontRef idx="minor">
            <a:schemeClr val="tx1"/>
          </a:fontRef>
        </p:style>
      </p:cxnSp>
      <p:cxnSp>
        <p:nvCxnSpPr>
          <p:cNvPr id="21" name="Rett pilkobling 20">
            <a:extLst>
              <a:ext uri="{FF2B5EF4-FFF2-40B4-BE49-F238E27FC236}">
                <a16:creationId xmlns:a16="http://schemas.microsoft.com/office/drawing/2014/main" id="{D2B728AC-6096-2752-C01C-DE6E85844615}"/>
              </a:ext>
            </a:extLst>
          </p:cNvPr>
          <p:cNvCxnSpPr>
            <a:cxnSpLocks/>
          </p:cNvCxnSpPr>
          <p:nvPr/>
        </p:nvCxnSpPr>
        <p:spPr>
          <a:xfrm flipH="1">
            <a:off x="3184634" y="909899"/>
            <a:ext cx="2083187" cy="5135909"/>
          </a:xfrm>
          <a:prstGeom prst="straightConnector1">
            <a:avLst/>
          </a:prstGeom>
          <a:ln w="698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006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ctrTitle"/>
          </p:nvPr>
        </p:nvSpPr>
        <p:spPr/>
        <p:txBody>
          <a:bodyPr/>
          <a:lstStyle/>
          <a:p>
            <a:r>
              <a:rPr lang="nb-NO" dirty="0"/>
              <a:t>Spørsmål?</a:t>
            </a:r>
          </a:p>
        </p:txBody>
      </p:sp>
      <p:sp>
        <p:nvSpPr>
          <p:cNvPr id="5" name="Undertittel 4">
            <a:extLst>
              <a:ext uri="{FF2B5EF4-FFF2-40B4-BE49-F238E27FC236}">
                <a16:creationId xmlns:a16="http://schemas.microsoft.com/office/drawing/2014/main" id="{CEEB8618-6D5A-4234-924E-7E8044EBC744}"/>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187187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title"/>
          </p:nvPr>
        </p:nvSpPr>
        <p:spPr/>
        <p:txBody>
          <a:bodyPr/>
          <a:lstStyle/>
          <a:p>
            <a:r>
              <a:rPr lang="nb-NO" dirty="0"/>
              <a:t>Status microdata.no</a:t>
            </a:r>
          </a:p>
        </p:txBody>
      </p:sp>
      <p:sp>
        <p:nvSpPr>
          <p:cNvPr id="5" name="Undertittel 4">
            <a:extLst>
              <a:ext uri="{FF2B5EF4-FFF2-40B4-BE49-F238E27FC236}">
                <a16:creationId xmlns:a16="http://schemas.microsoft.com/office/drawing/2014/main" id="{CEEB8618-6D5A-4234-924E-7E8044EBC744}"/>
              </a:ext>
            </a:extLst>
          </p:cNvPr>
          <p:cNvSpPr>
            <a:spLocks noGrp="1"/>
          </p:cNvSpPr>
          <p:nvPr>
            <p:ph idx="1"/>
          </p:nvPr>
        </p:nvSpPr>
        <p:spPr>
          <a:xfrm>
            <a:off x="838199" y="1825625"/>
            <a:ext cx="11219482" cy="4351338"/>
          </a:xfrm>
        </p:spPr>
        <p:txBody>
          <a:bodyPr/>
          <a:lstStyle/>
          <a:p>
            <a:pPr algn="l" rtl="0" fontAlgn="base">
              <a:buFont typeface="Arial" panose="020B0604020202020204" pitchFamily="34" charset="0"/>
              <a:buChar char="•"/>
            </a:pPr>
            <a:r>
              <a:rPr lang="nb-NO" b="0" i="0" u="none" strike="noStrike" dirty="0">
                <a:effectLst/>
                <a:latin typeface="Open Sans" panose="020B0606030504020204" pitchFamily="34" charset="0"/>
              </a:rPr>
              <a:t>Over 400 variabler</a:t>
            </a:r>
            <a:r>
              <a:rPr lang="en-US" b="0" i="0" dirty="0">
                <a:effectLst/>
                <a:latin typeface="Open Sans" panose="020B0606030504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nb-NO" b="0" i="0" u="none" strike="noStrike" dirty="0">
                <a:effectLst/>
                <a:latin typeface="Open Sans" panose="020B0606030504020204" pitchFamily="34" charset="0"/>
              </a:rPr>
              <a:t>Demografi, utdanning, inntekt, trygd, barnevern,</a:t>
            </a:r>
            <a:r>
              <a:rPr lang="nb-NO" b="0" i="0" dirty="0">
                <a:effectLst/>
                <a:latin typeface="Open Sans" panose="020B0606030504020204" pitchFamily="34" charset="0"/>
              </a:rPr>
              <a:t>​ kjøretøy</a:t>
            </a:r>
            <a:br>
              <a:rPr lang="nb-NO" b="0" i="0" dirty="0">
                <a:effectLst/>
                <a:latin typeface="Open Sans" panose="020B0606030504020204" pitchFamily="34" charset="0"/>
              </a:rPr>
            </a:br>
            <a:r>
              <a:rPr lang="nb-NO" b="0" i="0" u="none" strike="noStrike" dirty="0">
                <a:effectLst/>
                <a:latin typeface="Open Sans" panose="020B0606030504020204" pitchFamily="34" charset="0"/>
              </a:rPr>
              <a:t>sysselsetting, husholdninger, boforhold, skatt</a:t>
            </a:r>
            <a:r>
              <a:rPr lang="nb-NO" b="0" i="0" dirty="0">
                <a:effectLst/>
                <a:latin typeface="Open Sans" panose="020B0606030504020204" pitchFamily="34" charset="0"/>
              </a:rPr>
              <a:t>​ og sykefravær</a:t>
            </a:r>
            <a:endParaRPr lang="nb-NO" b="0" i="0" dirty="0">
              <a:effectLst/>
              <a:latin typeface="Arial" panose="020B0604020202020204" pitchFamily="34" charset="0"/>
            </a:endParaRPr>
          </a:p>
          <a:p>
            <a:pPr algn="l" rtl="0" fontAlgn="base">
              <a:buFont typeface="Arial" panose="020B0604020202020204" pitchFamily="34" charset="0"/>
              <a:buChar char="•"/>
            </a:pPr>
            <a:endParaRPr lang="nb-NO" b="0" i="0" u="none" strike="noStrike" dirty="0">
              <a:effectLst/>
              <a:latin typeface="Open Sans" panose="020B0606030504020204" pitchFamily="34" charset="0"/>
            </a:endParaRPr>
          </a:p>
          <a:p>
            <a:pPr algn="l" rtl="0" fontAlgn="base">
              <a:buFont typeface="Arial" panose="020B0604020202020204" pitchFamily="34" charset="0"/>
              <a:buChar char="•"/>
            </a:pPr>
            <a:r>
              <a:rPr lang="nb-NO" b="0" i="0" u="none" strike="noStrike" dirty="0">
                <a:effectLst/>
                <a:latin typeface="Open Sans" panose="020B0606030504020204" pitchFamily="34" charset="0"/>
              </a:rPr>
              <a:t>Aktualitet: års og månedsfiler</a:t>
            </a:r>
            <a:endParaRPr lang="en-US" u="none" strike="noStrike" dirty="0">
              <a:latin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u="none" strike="noStrike" dirty="0">
                <a:solidFill>
                  <a:srgbClr val="000000"/>
                </a:solidFill>
                <a:latin typeface="Arial" panose="020B0604020202020204" pitchFamily="34" charset="0"/>
              </a:rPr>
              <a:t>Vi </a:t>
            </a:r>
            <a:r>
              <a:rPr lang="nb-NO" u="none" strike="noStrike" dirty="0">
                <a:solidFill>
                  <a:srgbClr val="000000"/>
                </a:solidFill>
                <a:latin typeface="Arial" panose="020B0604020202020204" pitchFamily="34" charset="0"/>
              </a:rPr>
              <a:t>måles </a:t>
            </a:r>
            <a:r>
              <a:rPr lang="nb-NO" u="none" strike="noStrike" dirty="0" err="1">
                <a:solidFill>
                  <a:srgbClr val="000000"/>
                </a:solidFill>
                <a:latin typeface="Arial" panose="020B0604020202020204" pitchFamily="34" charset="0"/>
              </a:rPr>
              <a:t>bl.a</a:t>
            </a:r>
            <a:r>
              <a:rPr lang="en-US" u="none" strike="noStrike" dirty="0">
                <a:solidFill>
                  <a:srgbClr val="000000"/>
                </a:solidFill>
                <a:latin typeface="Arial" panose="020B0604020202020204" pitchFamily="34" charset="0"/>
              </a:rPr>
              <a:t> </a:t>
            </a:r>
            <a:r>
              <a:rPr lang="en-US" u="none" strike="noStrike" dirty="0" err="1">
                <a:solidFill>
                  <a:srgbClr val="000000"/>
                </a:solidFill>
                <a:latin typeface="Arial" panose="020B0604020202020204" pitchFamily="34" charset="0"/>
              </a:rPr>
              <a:t>på</a:t>
            </a:r>
            <a:r>
              <a:rPr lang="en-US" u="none" strike="noStrike" dirty="0">
                <a:solidFill>
                  <a:srgbClr val="000000"/>
                </a:solidFill>
                <a:latin typeface="Arial" panose="020B0604020202020204" pitchFamily="34" charset="0"/>
              </a:rPr>
              <a:t> </a:t>
            </a:r>
            <a:r>
              <a:rPr lang="en-US" u="none" strike="noStrike" dirty="0" err="1">
                <a:solidFill>
                  <a:srgbClr val="000000"/>
                </a:solidFill>
                <a:latin typeface="Arial" panose="020B0604020202020204" pitchFamily="34" charset="0"/>
              </a:rPr>
              <a:t>tiden</a:t>
            </a:r>
            <a:r>
              <a:rPr lang="en-US" u="none" strike="noStrike" dirty="0">
                <a:solidFill>
                  <a:srgbClr val="000000"/>
                </a:solidFill>
                <a:latin typeface="Arial" panose="020B0604020202020204" pitchFamily="34" charset="0"/>
              </a:rPr>
              <a:t> </a:t>
            </a:r>
            <a:r>
              <a:rPr lang="en-US" u="none" strike="noStrike" dirty="0" err="1">
                <a:solidFill>
                  <a:srgbClr val="000000"/>
                </a:solidFill>
                <a:latin typeface="Arial" panose="020B0604020202020204" pitchFamily="34" charset="0"/>
              </a:rPr>
              <a:t>fra</a:t>
            </a:r>
            <a:r>
              <a:rPr lang="en-US" u="none" strike="noStrike"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statistikk</a:t>
            </a:r>
            <a:r>
              <a:rPr lang="en-US" dirty="0">
                <a:solidFill>
                  <a:srgbClr val="000000"/>
                </a:solidFill>
                <a:latin typeface="Arial" panose="020B0604020202020204" pitchFamily="34" charset="0"/>
              </a:rPr>
              <a:t> er </a:t>
            </a:r>
            <a:r>
              <a:rPr lang="en-US" dirty="0" err="1">
                <a:solidFill>
                  <a:srgbClr val="000000"/>
                </a:solidFill>
                <a:latin typeface="Arial" panose="020B0604020202020204" pitchFamily="34" charset="0"/>
              </a:rPr>
              <a:t>publisert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til</a:t>
            </a:r>
            <a:r>
              <a:rPr lang="en-US" dirty="0">
                <a:solidFill>
                  <a:srgbClr val="000000"/>
                </a:solidFill>
                <a:latin typeface="Arial" panose="020B0604020202020204" pitchFamily="34" charset="0"/>
              </a:rPr>
              <a:t> data er </a:t>
            </a:r>
            <a:r>
              <a:rPr lang="en-US" dirty="0" err="1">
                <a:solidFill>
                  <a:srgbClr val="000000"/>
                </a:solidFill>
                <a:latin typeface="Arial" panose="020B0604020202020204" pitchFamily="34" charset="0"/>
              </a:rPr>
              <a:t>oppdatert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i</a:t>
            </a:r>
            <a:r>
              <a:rPr lang="en-US" dirty="0">
                <a:solidFill>
                  <a:srgbClr val="000000"/>
                </a:solidFill>
                <a:latin typeface="Arial" panose="020B0604020202020204" pitchFamily="34" charset="0"/>
              </a:rPr>
              <a:t> microdata.no</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Ca 350 </a:t>
            </a:r>
            <a:r>
              <a:rPr lang="en-US" b="0" i="0" u="none" strike="noStrike" dirty="0" err="1">
                <a:solidFill>
                  <a:srgbClr val="000000"/>
                </a:solidFill>
                <a:effectLst/>
                <a:latin typeface="Arial" panose="020B0604020202020204" pitchFamily="34" charset="0"/>
              </a:rPr>
              <a:t>aktive</a:t>
            </a:r>
            <a:r>
              <a:rPr lang="en-US" b="0" i="0" u="none" strike="noStrike" dirty="0">
                <a:solidFill>
                  <a:srgbClr val="000000"/>
                </a:solidFill>
                <a:effectLst/>
                <a:latin typeface="Arial" panose="020B0604020202020204" pitchFamily="34" charset="0"/>
              </a:rPr>
              <a:t> </a:t>
            </a:r>
            <a:r>
              <a:rPr lang="en-US" b="0" i="0" u="none" strike="noStrike" dirty="0" err="1">
                <a:solidFill>
                  <a:srgbClr val="000000"/>
                </a:solidFill>
                <a:effectLst/>
                <a:latin typeface="Arial" panose="020B0604020202020204" pitchFamily="34" charset="0"/>
              </a:rPr>
              <a:t>br</a:t>
            </a:r>
            <a:r>
              <a:rPr lang="en-US" dirty="0" err="1">
                <a:solidFill>
                  <a:srgbClr val="000000"/>
                </a:solidFill>
                <a:latin typeface="Arial" panose="020B0604020202020204" pitchFamily="34" charset="0"/>
              </a:rPr>
              <a:t>ukere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utenfor</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eierinstitusjonene</a:t>
            </a:r>
            <a:endParaRPr lang="nb-NO" b="0" i="0" u="none" strike="noStrike" dirty="0">
              <a:solidFill>
                <a:srgbClr val="274247"/>
              </a:solidFill>
              <a:effectLst/>
              <a:latin typeface="Open Sans" panose="020B0606030504020204" pitchFamily="34" charset="0"/>
            </a:endParaRPr>
          </a:p>
        </p:txBody>
      </p:sp>
    </p:spTree>
    <p:extLst>
      <p:ext uri="{BB962C8B-B14F-4D97-AF65-F5344CB8AC3E}">
        <p14:creationId xmlns:p14="http://schemas.microsoft.com/office/powerpoint/2010/main" val="349485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Kurs oversikt">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title"/>
          </p:nvPr>
        </p:nvSpPr>
        <p:spPr/>
        <p:txBody>
          <a:bodyPr/>
          <a:lstStyle/>
          <a:p>
            <a:r>
              <a:rPr lang="nb-NO" dirty="0"/>
              <a:t>Hvem bruker microdata.no?</a:t>
            </a:r>
          </a:p>
        </p:txBody>
      </p:sp>
      <p:sp>
        <p:nvSpPr>
          <p:cNvPr id="5" name="Undertittel 4">
            <a:extLst>
              <a:ext uri="{FF2B5EF4-FFF2-40B4-BE49-F238E27FC236}">
                <a16:creationId xmlns:a16="http://schemas.microsoft.com/office/drawing/2014/main" id="{CEEB8618-6D5A-4234-924E-7E8044EBC744}"/>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nb-NO" b="0" i="0" u="none" strike="noStrike" dirty="0">
                <a:solidFill>
                  <a:srgbClr val="000000"/>
                </a:solidFill>
                <a:effectLst/>
                <a:latin typeface="Open Sans" panose="020B0606030504020204" pitchFamily="34" charset="0"/>
              </a:rPr>
              <a:t>Universitet og høgskoler</a:t>
            </a:r>
          </a:p>
          <a:p>
            <a:pPr algn="l" rtl="0" fontAlgn="base">
              <a:buFont typeface="Arial" panose="020B0604020202020204" pitchFamily="34" charset="0"/>
              <a:buChar char="•"/>
            </a:pPr>
            <a:r>
              <a:rPr lang="nb-NO" dirty="0">
                <a:solidFill>
                  <a:srgbClr val="000000"/>
                </a:solidFill>
                <a:latin typeface="Open Sans" panose="020B0606030504020204" pitchFamily="34" charset="0"/>
              </a:rPr>
              <a:t>Godkjente forskningsinstitusjoner</a:t>
            </a:r>
          </a:p>
          <a:p>
            <a:pPr algn="l" rtl="0" fontAlgn="base">
              <a:buFont typeface="Arial" panose="020B0604020202020204" pitchFamily="34" charset="0"/>
              <a:buChar char="•"/>
            </a:pPr>
            <a:r>
              <a:rPr lang="nb-NO" b="0" i="0" dirty="0">
                <a:solidFill>
                  <a:srgbClr val="000000"/>
                </a:solidFill>
                <a:effectLst/>
                <a:latin typeface="Open Sans" panose="020B0606030504020204" pitchFamily="34" charset="0"/>
              </a:rPr>
              <a:t>Offentlig forvaltning – departement og direktorat</a:t>
            </a:r>
          </a:p>
          <a:p>
            <a:pPr algn="l" rtl="0" fontAlgn="base">
              <a:buFont typeface="Arial" panose="020B0604020202020204" pitchFamily="34" charset="0"/>
              <a:buChar char="•"/>
            </a:pPr>
            <a:r>
              <a:rPr lang="nb-NO" dirty="0">
                <a:solidFill>
                  <a:srgbClr val="000000"/>
                </a:solidFill>
                <a:latin typeface="Open Sans" panose="020B0606030504020204" pitchFamily="34" charset="0"/>
              </a:rPr>
              <a:t>Pågående pilot for private konsulentfirmaer, kommuner/</a:t>
            </a:r>
            <a:r>
              <a:rPr lang="nb-NO" dirty="0" err="1">
                <a:solidFill>
                  <a:srgbClr val="000000"/>
                </a:solidFill>
                <a:latin typeface="Open Sans" panose="020B0606030504020204" pitchFamily="34" charset="0"/>
              </a:rPr>
              <a:t>fylkeskommunder</a:t>
            </a:r>
            <a:endParaRPr lang="nb-NO" dirty="0">
              <a:solidFill>
                <a:srgbClr val="000000"/>
              </a:solidFill>
              <a:latin typeface="Open Sans" panose="020B0606030504020204" pitchFamily="34" charset="0"/>
            </a:endParaRPr>
          </a:p>
          <a:p>
            <a:pPr algn="l" rtl="0" fontAlgn="base">
              <a:buFont typeface="Arial" panose="020B0604020202020204" pitchFamily="34" charset="0"/>
              <a:buChar char="•"/>
            </a:pPr>
            <a:endParaRPr lang="nb-NO" b="0" i="0" dirty="0">
              <a:solidFill>
                <a:srgbClr val="000000"/>
              </a:solidFill>
              <a:effectLst/>
              <a:latin typeface="Open Sans" panose="020B0606030504020204" pitchFamily="34" charset="0"/>
            </a:endParaRPr>
          </a:p>
          <a:p>
            <a:pPr algn="l" rtl="0" fontAlgn="base">
              <a:buFont typeface="Arial" panose="020B0604020202020204" pitchFamily="34" charset="0"/>
              <a:buChar char="•"/>
            </a:pPr>
            <a:r>
              <a:rPr lang="nb-NO" dirty="0">
                <a:solidFill>
                  <a:srgbClr val="000000"/>
                </a:solidFill>
                <a:latin typeface="Open Sans" panose="020B0606030504020204" pitchFamily="34" charset="0"/>
              </a:rPr>
              <a:t>85 institusjoner med tilgang</a:t>
            </a:r>
          </a:p>
          <a:p>
            <a:pPr algn="l" rtl="0" fontAlgn="base">
              <a:buFont typeface="Arial" panose="020B0604020202020204" pitchFamily="34" charset="0"/>
              <a:buChar char="•"/>
            </a:pPr>
            <a:endParaRPr lang="nb-NO" b="0" i="0" dirty="0">
              <a:solidFill>
                <a:srgbClr val="000000"/>
              </a:solidFill>
              <a:effectLst/>
              <a:latin typeface="Open Sans" panose="020B0606030504020204" pitchFamily="34" charset="0"/>
            </a:endParaRPr>
          </a:p>
          <a:p>
            <a:pPr algn="l" rtl="0" fontAlgn="base">
              <a:buFont typeface="Arial" panose="020B0604020202020204" pitchFamily="34" charset="0"/>
              <a:buChar char="•"/>
            </a:pPr>
            <a:r>
              <a:rPr lang="nb-NO" dirty="0">
                <a:solidFill>
                  <a:srgbClr val="000000"/>
                </a:solidFill>
                <a:latin typeface="Open Sans" panose="020B0606030504020204" pitchFamily="34" charset="0"/>
              </a:rPr>
              <a:t>Omfattende kursaktivitet</a:t>
            </a:r>
            <a:endParaRPr lang="en-US" b="0" i="0" dirty="0">
              <a:solidFill>
                <a:srgbClr val="000000"/>
              </a:solidFill>
              <a:effectLst/>
              <a:latin typeface="Arial" panose="020B0604020202020204" pitchFamily="34" charset="0"/>
            </a:endParaRPr>
          </a:p>
        </p:txBody>
      </p:sp>
      <p:graphicFrame>
        <p:nvGraphicFramePr>
          <p:cNvPr id="10" name="Tabell 10">
            <a:extLst>
              <a:ext uri="{FF2B5EF4-FFF2-40B4-BE49-F238E27FC236}">
                <a16:creationId xmlns:a16="http://schemas.microsoft.com/office/drawing/2014/main" id="{E7918921-B5A8-1C76-CC89-DE58F3F68CA2}"/>
              </a:ext>
            </a:extLst>
          </p:cNvPr>
          <p:cNvGraphicFramePr>
            <a:graphicFrameLocks noGrp="1"/>
          </p:cNvGraphicFramePr>
          <p:nvPr>
            <p:extLst>
              <p:ext uri="{D42A27DB-BD31-4B8C-83A1-F6EECF244321}">
                <p14:modId xmlns:p14="http://schemas.microsoft.com/office/powerpoint/2010/main" val="714619603"/>
              </p:ext>
            </p:extLst>
          </p:nvPr>
        </p:nvGraphicFramePr>
        <p:xfrm>
          <a:off x="6990347" y="4241850"/>
          <a:ext cx="4363452" cy="1781571"/>
        </p:xfrm>
        <a:graphic>
          <a:graphicData uri="http://schemas.openxmlformats.org/drawingml/2006/table">
            <a:tbl>
              <a:tblPr firstRow="1" bandRow="1">
                <a:tableStyleId>{5C22544A-7EE6-4342-B048-85BDC9FD1C3A}</a:tableStyleId>
              </a:tblPr>
              <a:tblGrid>
                <a:gridCol w="1696453">
                  <a:extLst>
                    <a:ext uri="{9D8B030D-6E8A-4147-A177-3AD203B41FA5}">
                      <a16:colId xmlns:a16="http://schemas.microsoft.com/office/drawing/2014/main" val="88275376"/>
                    </a:ext>
                  </a:extLst>
                </a:gridCol>
                <a:gridCol w="1212515">
                  <a:extLst>
                    <a:ext uri="{9D8B030D-6E8A-4147-A177-3AD203B41FA5}">
                      <a16:colId xmlns:a16="http://schemas.microsoft.com/office/drawing/2014/main" val="117849498"/>
                    </a:ext>
                  </a:extLst>
                </a:gridCol>
                <a:gridCol w="1454484">
                  <a:extLst>
                    <a:ext uri="{9D8B030D-6E8A-4147-A177-3AD203B41FA5}">
                      <a16:colId xmlns:a16="http://schemas.microsoft.com/office/drawing/2014/main" val="370303782"/>
                    </a:ext>
                  </a:extLst>
                </a:gridCol>
              </a:tblGrid>
              <a:tr h="380497">
                <a:tc>
                  <a:txBody>
                    <a:bodyPr/>
                    <a:lstStyle/>
                    <a:p>
                      <a:r>
                        <a:rPr lang="nb-NO" dirty="0"/>
                        <a:t>År</a:t>
                      </a:r>
                    </a:p>
                  </a:txBody>
                  <a:tcPr/>
                </a:tc>
                <a:tc>
                  <a:txBody>
                    <a:bodyPr/>
                    <a:lstStyle/>
                    <a:p>
                      <a:r>
                        <a:rPr lang="nb-NO" dirty="0"/>
                        <a:t>Antall kurs</a:t>
                      </a:r>
                    </a:p>
                  </a:txBody>
                  <a:tcPr/>
                </a:tc>
                <a:tc>
                  <a:txBody>
                    <a:bodyPr/>
                    <a:lstStyle/>
                    <a:p>
                      <a:r>
                        <a:rPr lang="nb-NO" dirty="0"/>
                        <a:t>Deltatt/</a:t>
                      </a:r>
                      <a:br>
                        <a:rPr lang="nb-NO" dirty="0"/>
                      </a:br>
                      <a:r>
                        <a:rPr lang="nb-NO" dirty="0"/>
                        <a:t>påmeldt</a:t>
                      </a:r>
                    </a:p>
                  </a:txBody>
                  <a:tcPr/>
                </a:tc>
                <a:extLst>
                  <a:ext uri="{0D108BD9-81ED-4DB2-BD59-A6C34878D82A}">
                    <a16:rowId xmlns:a16="http://schemas.microsoft.com/office/drawing/2014/main" val="2134990888"/>
                  </a:ext>
                </a:extLst>
              </a:tr>
              <a:tr h="380497">
                <a:tc>
                  <a:txBody>
                    <a:bodyPr/>
                    <a:lstStyle/>
                    <a:p>
                      <a:r>
                        <a:rPr lang="nb-NO" dirty="0"/>
                        <a:t>2021</a:t>
                      </a:r>
                    </a:p>
                  </a:txBody>
                  <a:tcPr/>
                </a:tc>
                <a:tc>
                  <a:txBody>
                    <a:bodyPr/>
                    <a:lstStyle/>
                    <a:p>
                      <a:r>
                        <a:rPr lang="nb-NO" dirty="0"/>
                        <a:t>13</a:t>
                      </a:r>
                    </a:p>
                  </a:txBody>
                  <a:tcPr/>
                </a:tc>
                <a:tc>
                  <a:txBody>
                    <a:bodyPr/>
                    <a:lstStyle/>
                    <a:p>
                      <a:r>
                        <a:rPr lang="nb-NO" dirty="0"/>
                        <a:t>307</a:t>
                      </a:r>
                    </a:p>
                  </a:txBody>
                  <a:tcPr/>
                </a:tc>
                <a:extLst>
                  <a:ext uri="{0D108BD9-81ED-4DB2-BD59-A6C34878D82A}">
                    <a16:rowId xmlns:a16="http://schemas.microsoft.com/office/drawing/2014/main" val="3765208684"/>
                  </a:ext>
                </a:extLst>
              </a:tr>
              <a:tr h="380497">
                <a:tc>
                  <a:txBody>
                    <a:bodyPr/>
                    <a:lstStyle/>
                    <a:p>
                      <a:r>
                        <a:rPr lang="nb-NO" dirty="0"/>
                        <a:t>2022 - avholdt</a:t>
                      </a:r>
                    </a:p>
                  </a:txBody>
                  <a:tcPr/>
                </a:tc>
                <a:tc>
                  <a:txBody>
                    <a:bodyPr/>
                    <a:lstStyle/>
                    <a:p>
                      <a:r>
                        <a:rPr lang="nb-NO" dirty="0"/>
                        <a:t>13</a:t>
                      </a:r>
                    </a:p>
                  </a:txBody>
                  <a:tcPr/>
                </a:tc>
                <a:tc>
                  <a:txBody>
                    <a:bodyPr/>
                    <a:lstStyle/>
                    <a:p>
                      <a:r>
                        <a:rPr lang="nb-NO" dirty="0"/>
                        <a:t>281</a:t>
                      </a:r>
                    </a:p>
                  </a:txBody>
                  <a:tcPr/>
                </a:tc>
                <a:extLst>
                  <a:ext uri="{0D108BD9-81ED-4DB2-BD59-A6C34878D82A}">
                    <a16:rowId xmlns:a16="http://schemas.microsoft.com/office/drawing/2014/main" val="2551020414"/>
                  </a:ext>
                </a:extLst>
              </a:tr>
              <a:tr h="380497">
                <a:tc>
                  <a:txBody>
                    <a:bodyPr/>
                    <a:lstStyle/>
                    <a:p>
                      <a:r>
                        <a:rPr lang="nb-NO" dirty="0"/>
                        <a:t>2022 - kommer</a:t>
                      </a:r>
                    </a:p>
                  </a:txBody>
                  <a:tcPr/>
                </a:tc>
                <a:tc>
                  <a:txBody>
                    <a:bodyPr/>
                    <a:lstStyle/>
                    <a:p>
                      <a:r>
                        <a:rPr lang="nb-NO" dirty="0"/>
                        <a:t>10</a:t>
                      </a:r>
                    </a:p>
                  </a:txBody>
                  <a:tcPr/>
                </a:tc>
                <a:tc>
                  <a:txBody>
                    <a:bodyPr/>
                    <a:lstStyle/>
                    <a:p>
                      <a:r>
                        <a:rPr lang="nb-NO" dirty="0"/>
                        <a:t>58</a:t>
                      </a:r>
                    </a:p>
                  </a:txBody>
                  <a:tcPr/>
                </a:tc>
                <a:extLst>
                  <a:ext uri="{0D108BD9-81ED-4DB2-BD59-A6C34878D82A}">
                    <a16:rowId xmlns:a16="http://schemas.microsoft.com/office/drawing/2014/main" val="2029117985"/>
                  </a:ext>
                </a:extLst>
              </a:tr>
            </a:tbl>
          </a:graphicData>
        </a:graphic>
      </p:graphicFrame>
    </p:spTree>
    <p:extLst>
      <p:ext uri="{BB962C8B-B14F-4D97-AF65-F5344CB8AC3E}">
        <p14:creationId xmlns:p14="http://schemas.microsoft.com/office/powerpoint/2010/main" val="219711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øyd pil 24">
            <a:extLst>
              <a:ext uri="{FF2B5EF4-FFF2-40B4-BE49-F238E27FC236}">
                <a16:creationId xmlns:a16="http://schemas.microsoft.com/office/drawing/2014/main" id="{2C4E69EA-45ED-4BF6-B27F-BF30D3CD7316}"/>
              </a:ext>
            </a:extLst>
          </p:cNvPr>
          <p:cNvSpPr/>
          <p:nvPr/>
        </p:nvSpPr>
        <p:spPr>
          <a:xfrm flipV="1">
            <a:off x="3071648" y="4502039"/>
            <a:ext cx="3532093" cy="744070"/>
          </a:xfrm>
          <a:prstGeom prst="ben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5" name="Gruppe 4">
            <a:extLst>
              <a:ext uri="{FF2B5EF4-FFF2-40B4-BE49-F238E27FC236}">
                <a16:creationId xmlns:a16="http://schemas.microsoft.com/office/drawing/2014/main" id="{946E4FDE-658A-4C2B-A146-78100CC496F1}"/>
              </a:ext>
            </a:extLst>
          </p:cNvPr>
          <p:cNvGrpSpPr/>
          <p:nvPr/>
        </p:nvGrpSpPr>
        <p:grpSpPr>
          <a:xfrm>
            <a:off x="2385667" y="3018380"/>
            <a:ext cx="6909197" cy="1516834"/>
            <a:chOff x="3248822" y="3144396"/>
            <a:chExt cx="6909197" cy="1516834"/>
          </a:xfrm>
        </p:grpSpPr>
        <p:grpSp>
          <p:nvGrpSpPr>
            <p:cNvPr id="6" name="Gruppe 5">
              <a:extLst>
                <a:ext uri="{FF2B5EF4-FFF2-40B4-BE49-F238E27FC236}">
                  <a16:creationId xmlns:a16="http://schemas.microsoft.com/office/drawing/2014/main" id="{EBE0AE0E-33E3-4B60-A536-2C8832B0027F}"/>
                </a:ext>
              </a:extLst>
            </p:cNvPr>
            <p:cNvGrpSpPr/>
            <p:nvPr/>
          </p:nvGrpSpPr>
          <p:grpSpPr>
            <a:xfrm>
              <a:off x="3248822" y="3144396"/>
              <a:ext cx="6909197" cy="506492"/>
              <a:chOff x="3248822" y="3144396"/>
              <a:chExt cx="6909197" cy="506492"/>
            </a:xfrm>
          </p:grpSpPr>
          <p:sp>
            <p:nvSpPr>
              <p:cNvPr id="10" name="Parallellogram 9">
                <a:extLst>
                  <a:ext uri="{FF2B5EF4-FFF2-40B4-BE49-F238E27FC236}">
                    <a16:creationId xmlns:a16="http://schemas.microsoft.com/office/drawing/2014/main" id="{C121F9C7-7B4B-4B85-B646-C6394A0869FB}"/>
                  </a:ext>
                </a:extLst>
              </p:cNvPr>
              <p:cNvSpPr/>
              <p:nvPr/>
            </p:nvSpPr>
            <p:spPr>
              <a:xfrm>
                <a:off x="3248822" y="3144396"/>
                <a:ext cx="1944216" cy="504056"/>
              </a:xfrm>
              <a:prstGeom prst="parallelogram">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2000" b="0" i="0" u="none" strike="noStrike" kern="0" cap="none" spc="0" normalizeH="0" baseline="0" noProof="0" dirty="0">
                    <a:ln>
                      <a:noFill/>
                    </a:ln>
                    <a:solidFill>
                      <a:sysClr val="window" lastClr="FFFFFF"/>
                    </a:solidFill>
                    <a:effectLst/>
                    <a:uLnTx/>
                    <a:uFillTx/>
                    <a:latin typeface="Calibri"/>
                    <a:ea typeface="+mn-ea"/>
                    <a:cs typeface="+mn-cs"/>
                  </a:rPr>
                  <a:t>Data</a:t>
                </a:r>
              </a:p>
            </p:txBody>
          </p:sp>
          <p:sp>
            <p:nvSpPr>
              <p:cNvPr id="11" name="Parallellogram 10">
                <a:extLst>
                  <a:ext uri="{FF2B5EF4-FFF2-40B4-BE49-F238E27FC236}">
                    <a16:creationId xmlns:a16="http://schemas.microsoft.com/office/drawing/2014/main" id="{E7418DCE-8D91-4D12-B74E-CF38E9B9AF25}"/>
                  </a:ext>
                </a:extLst>
              </p:cNvPr>
              <p:cNvSpPr/>
              <p:nvPr/>
            </p:nvSpPr>
            <p:spPr>
              <a:xfrm>
                <a:off x="8213803" y="3146832"/>
                <a:ext cx="1944216" cy="504056"/>
              </a:xfrm>
              <a:prstGeom prst="parallelogram">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2000" b="0" i="0" u="none" strike="noStrike" kern="0" cap="none" spc="0" normalizeH="0" baseline="0" noProof="0" dirty="0">
                    <a:ln>
                      <a:noFill/>
                    </a:ln>
                    <a:solidFill>
                      <a:sysClr val="window" lastClr="FFFFFF"/>
                    </a:solidFill>
                    <a:effectLst/>
                    <a:uLnTx/>
                    <a:uFillTx/>
                    <a:latin typeface="Calibri"/>
                    <a:ea typeface="+mn-ea"/>
                    <a:cs typeface="+mn-cs"/>
                  </a:rPr>
                  <a:t>Analyserom</a:t>
                </a:r>
              </a:p>
            </p:txBody>
          </p:sp>
        </p:grpSp>
        <p:grpSp>
          <p:nvGrpSpPr>
            <p:cNvPr id="7" name="Gruppe 6">
              <a:extLst>
                <a:ext uri="{FF2B5EF4-FFF2-40B4-BE49-F238E27FC236}">
                  <a16:creationId xmlns:a16="http://schemas.microsoft.com/office/drawing/2014/main" id="{876C37FE-DEF5-4060-88F9-251198F3E0CF}"/>
                </a:ext>
              </a:extLst>
            </p:cNvPr>
            <p:cNvGrpSpPr/>
            <p:nvPr/>
          </p:nvGrpSpPr>
          <p:grpSpPr>
            <a:xfrm>
              <a:off x="3637360" y="3717032"/>
              <a:ext cx="6052943" cy="944198"/>
              <a:chOff x="3637360" y="3717032"/>
              <a:chExt cx="6052943" cy="944198"/>
            </a:xfrm>
          </p:grpSpPr>
          <p:sp>
            <p:nvSpPr>
              <p:cNvPr id="8" name="Sylinder 7">
                <a:extLst>
                  <a:ext uri="{FF2B5EF4-FFF2-40B4-BE49-F238E27FC236}">
                    <a16:creationId xmlns:a16="http://schemas.microsoft.com/office/drawing/2014/main" id="{C59049F2-6EC6-4598-BE77-87A6B81FB279}"/>
                  </a:ext>
                </a:extLst>
              </p:cNvPr>
              <p:cNvSpPr/>
              <p:nvPr/>
            </p:nvSpPr>
            <p:spPr>
              <a:xfrm>
                <a:off x="3637360" y="3717032"/>
                <a:ext cx="936104" cy="792088"/>
              </a:xfrm>
              <a:prstGeom prst="ca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Sol 8">
                <a:extLst>
                  <a:ext uri="{FF2B5EF4-FFF2-40B4-BE49-F238E27FC236}">
                    <a16:creationId xmlns:a16="http://schemas.microsoft.com/office/drawing/2014/main" id="{E717CA87-15A7-42C1-A9E6-C07B883F3E56}"/>
                  </a:ext>
                </a:extLst>
              </p:cNvPr>
              <p:cNvSpPr/>
              <p:nvPr/>
            </p:nvSpPr>
            <p:spPr>
              <a:xfrm>
                <a:off x="8754199" y="3941150"/>
                <a:ext cx="936104" cy="720080"/>
              </a:xfrm>
              <a:prstGeom prst="su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sp>
        <p:nvSpPr>
          <p:cNvPr id="12" name="TekstSylinder 11">
            <a:extLst>
              <a:ext uri="{FF2B5EF4-FFF2-40B4-BE49-F238E27FC236}">
                <a16:creationId xmlns:a16="http://schemas.microsoft.com/office/drawing/2014/main" id="{91784183-CA33-4556-AFF3-80A12AFA4D67}"/>
              </a:ext>
            </a:extLst>
          </p:cNvPr>
          <p:cNvSpPr txBox="1"/>
          <p:nvPr/>
        </p:nvSpPr>
        <p:spPr>
          <a:xfrm>
            <a:off x="7467585" y="4889000"/>
            <a:ext cx="212521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2000" b="0" i="0" u="none" strike="noStrike" kern="0" cap="none" spc="0" normalizeH="0" baseline="0" noProof="0" dirty="0">
                <a:ln>
                  <a:noFill/>
                </a:ln>
                <a:solidFill>
                  <a:sysClr val="windowText" lastClr="000000"/>
                </a:solidFill>
                <a:effectLst/>
                <a:uLnTx/>
                <a:uFillTx/>
              </a:rPr>
              <a:t>Arbeidsområde</a:t>
            </a:r>
          </a:p>
        </p:txBody>
      </p:sp>
      <p:sp>
        <p:nvSpPr>
          <p:cNvPr id="13" name="Forhåndsdefinert prosess 12">
            <a:extLst>
              <a:ext uri="{FF2B5EF4-FFF2-40B4-BE49-F238E27FC236}">
                <a16:creationId xmlns:a16="http://schemas.microsoft.com/office/drawing/2014/main" id="{A3E755CE-50FE-4314-89D4-A40368D59EEB}"/>
              </a:ext>
            </a:extLst>
          </p:cNvPr>
          <p:cNvSpPr/>
          <p:nvPr/>
        </p:nvSpPr>
        <p:spPr>
          <a:xfrm>
            <a:off x="2830472" y="4290689"/>
            <a:ext cx="720080" cy="552779"/>
          </a:xfrm>
          <a:prstGeom prst="flowChartPredefinedProcess">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Forhåndsdefinert prosess 13">
            <a:extLst>
              <a:ext uri="{FF2B5EF4-FFF2-40B4-BE49-F238E27FC236}">
                <a16:creationId xmlns:a16="http://schemas.microsoft.com/office/drawing/2014/main" id="{92225EF3-F5A2-47E9-A6FD-DFA16D03F1D1}"/>
              </a:ext>
            </a:extLst>
          </p:cNvPr>
          <p:cNvSpPr/>
          <p:nvPr/>
        </p:nvSpPr>
        <p:spPr>
          <a:xfrm>
            <a:off x="2830472" y="4288479"/>
            <a:ext cx="720080" cy="552779"/>
          </a:xfrm>
          <a:prstGeom prst="flowChartPredefinedProcess">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5" name="Gruppe 14">
            <a:extLst>
              <a:ext uri="{FF2B5EF4-FFF2-40B4-BE49-F238E27FC236}">
                <a16:creationId xmlns:a16="http://schemas.microsoft.com/office/drawing/2014/main" id="{AD58E64B-3301-4287-B22E-C34BEDFFA22A}"/>
              </a:ext>
            </a:extLst>
          </p:cNvPr>
          <p:cNvGrpSpPr/>
          <p:nvPr/>
        </p:nvGrpSpPr>
        <p:grpSpPr>
          <a:xfrm>
            <a:off x="3582565" y="386720"/>
            <a:ext cx="1494635" cy="1659810"/>
            <a:chOff x="3590922" y="718053"/>
            <a:chExt cx="1494635" cy="1659810"/>
          </a:xfrm>
        </p:grpSpPr>
        <p:pic>
          <p:nvPicPr>
            <p:cNvPr id="16" name="Picture 2">
              <a:extLst>
                <a:ext uri="{FF2B5EF4-FFF2-40B4-BE49-F238E27FC236}">
                  <a16:creationId xmlns:a16="http://schemas.microsoft.com/office/drawing/2014/main" id="{C06314B4-71C7-4D97-81BC-FFDA56A531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4394" y="1789616"/>
              <a:ext cx="1421163" cy="58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http://images.clipartpanda.com/researcher-clipart-research_icon.gif">
              <a:extLst>
                <a:ext uri="{FF2B5EF4-FFF2-40B4-BE49-F238E27FC236}">
                  <a16:creationId xmlns:a16="http://schemas.microsoft.com/office/drawing/2014/main" id="{DAF0A474-50F6-45F7-808B-6857C7BB8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2" y="718053"/>
              <a:ext cx="1428750" cy="1071563"/>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Sky 17">
            <a:extLst>
              <a:ext uri="{FF2B5EF4-FFF2-40B4-BE49-F238E27FC236}">
                <a16:creationId xmlns:a16="http://schemas.microsoft.com/office/drawing/2014/main" id="{F3BBBB94-A672-4254-916B-DD36FDBA1D4A}"/>
              </a:ext>
            </a:extLst>
          </p:cNvPr>
          <p:cNvSpPr/>
          <p:nvPr/>
        </p:nvSpPr>
        <p:spPr bwMode="auto">
          <a:xfrm>
            <a:off x="3270503" y="2082276"/>
            <a:ext cx="2692310" cy="576064"/>
          </a:xfrm>
          <a:prstGeom prst="cloud">
            <a:avLst/>
          </a:prstGeom>
          <a:solidFill>
            <a:schemeClr val="bg1">
              <a:lumMod val="95000"/>
            </a:schemeClr>
          </a:solidFill>
          <a:ln w="254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nb-NO" dirty="0">
              <a:solidFill>
                <a:srgbClr val="336699"/>
              </a:solidFill>
            </a:endParaRPr>
          </a:p>
        </p:txBody>
      </p:sp>
      <p:sp>
        <p:nvSpPr>
          <p:cNvPr id="20" name="Ramme 19">
            <a:extLst>
              <a:ext uri="{FF2B5EF4-FFF2-40B4-BE49-F238E27FC236}">
                <a16:creationId xmlns:a16="http://schemas.microsoft.com/office/drawing/2014/main" id="{F497D498-3E93-4CA5-A56E-3D2EFCFFD564}"/>
              </a:ext>
            </a:extLst>
          </p:cNvPr>
          <p:cNvSpPr/>
          <p:nvPr/>
        </p:nvSpPr>
        <p:spPr bwMode="auto">
          <a:xfrm>
            <a:off x="1049397" y="2865033"/>
            <a:ext cx="10942133" cy="3447876"/>
          </a:xfrm>
          <a:prstGeom prst="frame">
            <a:avLst>
              <a:gd name="adj1" fmla="val 2226"/>
            </a:avLst>
          </a:prstGeom>
          <a:solidFill>
            <a:schemeClr val="bg1">
              <a:lumMod val="9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endParaRPr lang="nb-NO" dirty="0">
              <a:solidFill>
                <a:srgbClr val="336699"/>
              </a:solidFill>
            </a:endParaRPr>
          </a:p>
        </p:txBody>
      </p:sp>
      <p:pic>
        <p:nvPicPr>
          <p:cNvPr id="21" name="Picture 2" descr="https://cdn4.iconfinder.com/data/icons/defaulticon/icons/png/256x256/padlock-closed.png">
            <a:extLst>
              <a:ext uri="{FF2B5EF4-FFF2-40B4-BE49-F238E27FC236}">
                <a16:creationId xmlns:a16="http://schemas.microsoft.com/office/drawing/2014/main" id="{8A70670E-D7C9-4988-A40A-518FFE984A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92" y="2142780"/>
            <a:ext cx="1651287" cy="1288416"/>
          </a:xfrm>
          <a:prstGeom prst="rect">
            <a:avLst/>
          </a:prstGeom>
          <a:noFill/>
          <a:extLst>
            <a:ext uri="{909E8E84-426E-40DD-AFC4-6F175D3DCCD1}">
              <a14:hiddenFill xmlns:a14="http://schemas.microsoft.com/office/drawing/2010/main">
                <a:solidFill>
                  <a:srgbClr val="FFFFFF"/>
                </a:solidFill>
              </a14:hiddenFill>
            </a:ext>
          </a:extLst>
        </p:spPr>
      </p:pic>
      <p:sp>
        <p:nvSpPr>
          <p:cNvPr id="22" name="TekstSylinder 21">
            <a:extLst>
              <a:ext uri="{FF2B5EF4-FFF2-40B4-BE49-F238E27FC236}">
                <a16:creationId xmlns:a16="http://schemas.microsoft.com/office/drawing/2014/main" id="{5E7939BE-D0F2-42F7-9F2F-FA75241D47A8}"/>
              </a:ext>
            </a:extLst>
          </p:cNvPr>
          <p:cNvSpPr txBox="1"/>
          <p:nvPr/>
        </p:nvSpPr>
        <p:spPr>
          <a:xfrm>
            <a:off x="611560" y="944900"/>
            <a:ext cx="2555303" cy="707886"/>
          </a:xfrm>
          <a:prstGeom prst="rect">
            <a:avLst/>
          </a:prstGeom>
          <a:noFill/>
        </p:spPr>
        <p:txBody>
          <a:bodyPr wrap="square" rtlCol="0">
            <a:spAutoFit/>
          </a:bodyPr>
          <a:lstStyle/>
          <a:p>
            <a:r>
              <a:rPr lang="nb-NO" sz="2000" b="1" dirty="0"/>
              <a:t>Populasjon og variabler</a:t>
            </a:r>
          </a:p>
        </p:txBody>
      </p:sp>
      <p:sp>
        <p:nvSpPr>
          <p:cNvPr id="23" name="Parallellogram 22">
            <a:extLst>
              <a:ext uri="{FF2B5EF4-FFF2-40B4-BE49-F238E27FC236}">
                <a16:creationId xmlns:a16="http://schemas.microsoft.com/office/drawing/2014/main" id="{632AF7AE-6CB2-4D71-A150-12D3986B2CD0}"/>
              </a:ext>
            </a:extLst>
          </p:cNvPr>
          <p:cNvSpPr/>
          <p:nvPr/>
        </p:nvSpPr>
        <p:spPr>
          <a:xfrm>
            <a:off x="7114802" y="545091"/>
            <a:ext cx="1944216" cy="1376057"/>
          </a:xfrm>
          <a:prstGeom prst="parallelogram">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2200" i="0" u="none" strike="noStrike" kern="0" cap="none" spc="0" normalizeH="0" baseline="0" noProof="0" dirty="0">
                <a:ln>
                  <a:noFill/>
                </a:ln>
                <a:solidFill>
                  <a:sysClr val="window" lastClr="FFFFFF"/>
                </a:solidFill>
                <a:effectLst/>
                <a:uLnTx/>
                <a:uFillTx/>
                <a:latin typeface="Calibri"/>
                <a:ea typeface="+mn-ea"/>
                <a:cs typeface="+mn-cs"/>
              </a:rPr>
              <a:t>Metadata</a:t>
            </a:r>
          </a:p>
        </p:txBody>
      </p:sp>
      <p:sp>
        <p:nvSpPr>
          <p:cNvPr id="24" name="Forhåndsdefinert prosess 23">
            <a:extLst>
              <a:ext uri="{FF2B5EF4-FFF2-40B4-BE49-F238E27FC236}">
                <a16:creationId xmlns:a16="http://schemas.microsoft.com/office/drawing/2014/main" id="{73AC6D4D-3E3B-4BAB-9FE8-88D17E16C075}"/>
              </a:ext>
            </a:extLst>
          </p:cNvPr>
          <p:cNvSpPr/>
          <p:nvPr/>
        </p:nvSpPr>
        <p:spPr>
          <a:xfrm>
            <a:off x="2830472" y="4288479"/>
            <a:ext cx="720080" cy="552779"/>
          </a:xfrm>
          <a:prstGeom prst="flowChartPredefinedProcess">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 name="Kurs oversikt">
            <a:extLst>
              <a:ext uri="{FF2B5EF4-FFF2-40B4-BE49-F238E27FC236}">
                <a16:creationId xmlns:a16="http://schemas.microsoft.com/office/drawing/2014/main" id="{188AF99D-FA3F-F8BC-4C44-7814F3608950}"/>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D9D5935C-EF81-CF2B-ABE6-9C7C11EEF7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grpSp>
        <p:nvGrpSpPr>
          <p:cNvPr id="19" name="Gruppe 18">
            <a:extLst>
              <a:ext uri="{FF2B5EF4-FFF2-40B4-BE49-F238E27FC236}">
                <a16:creationId xmlns:a16="http://schemas.microsoft.com/office/drawing/2014/main" id="{A7C1E85F-00B3-17D0-96EC-08B5BF2D9724}"/>
              </a:ext>
            </a:extLst>
          </p:cNvPr>
          <p:cNvGrpSpPr/>
          <p:nvPr/>
        </p:nvGrpSpPr>
        <p:grpSpPr>
          <a:xfrm>
            <a:off x="728946" y="6502514"/>
            <a:ext cx="473868" cy="165894"/>
            <a:chOff x="8902075" y="926306"/>
            <a:chExt cx="480705" cy="153194"/>
          </a:xfrm>
        </p:grpSpPr>
        <p:sp>
          <p:nvSpPr>
            <p:cNvPr id="25" name="Rektangel 24">
              <a:extLst>
                <a:ext uri="{FF2B5EF4-FFF2-40B4-BE49-F238E27FC236}">
                  <a16:creationId xmlns:a16="http://schemas.microsoft.com/office/drawing/2014/main" id="{670EF672-8898-5810-9673-152181AE4C60}"/>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ktangel 25">
              <a:extLst>
                <a:ext uri="{FF2B5EF4-FFF2-40B4-BE49-F238E27FC236}">
                  <a16:creationId xmlns:a16="http://schemas.microsoft.com/office/drawing/2014/main" id="{20890DD2-057C-31B3-74DB-E141BE7915D3}"/>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ktangel 26">
              <a:extLst>
                <a:ext uri="{FF2B5EF4-FFF2-40B4-BE49-F238E27FC236}">
                  <a16:creationId xmlns:a16="http://schemas.microsoft.com/office/drawing/2014/main" id="{FF49ABEE-EB5E-7CEE-CA7E-062EA46C4D0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28" name="Bilde 27">
            <a:extLst>
              <a:ext uri="{FF2B5EF4-FFF2-40B4-BE49-F238E27FC236}">
                <a16:creationId xmlns:a16="http://schemas.microsoft.com/office/drawing/2014/main" id="{50124889-2445-1F6B-934A-8499A81CBC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29" name="TekstSylinder 28">
            <a:extLst>
              <a:ext uri="{FF2B5EF4-FFF2-40B4-BE49-F238E27FC236}">
                <a16:creationId xmlns:a16="http://schemas.microsoft.com/office/drawing/2014/main" id="{BBDBB432-89ED-3C0E-F398-F67640873163}"/>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Tree>
    <p:extLst>
      <p:ext uri="{BB962C8B-B14F-4D97-AF65-F5344CB8AC3E}">
        <p14:creationId xmlns:p14="http://schemas.microsoft.com/office/powerpoint/2010/main" val="10833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 calcmode="lin" valueType="num">
                                      <p:cBhvr>
                                        <p:cTn id="9" dur="250" fill="hold"/>
                                        <p:tgtEl>
                                          <p:spTgt spid="13"/>
                                        </p:tgtEl>
                                        <p:attrNameLst>
                                          <p:attrName>style.rotation</p:attrName>
                                        </p:attrNameLst>
                                      </p:cBhvr>
                                      <p:tavLst>
                                        <p:tav tm="0">
                                          <p:val>
                                            <p:fltVal val="90"/>
                                          </p:val>
                                        </p:tav>
                                        <p:tav tm="100000">
                                          <p:val>
                                            <p:fltVal val="0"/>
                                          </p:val>
                                        </p:tav>
                                      </p:tavLst>
                                    </p:anim>
                                    <p:animEffect transition="in" filter="fade">
                                      <p:cBhvr>
                                        <p:cTn id="10" dur="250"/>
                                        <p:tgtEl>
                                          <p:spTgt spid="13"/>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50" presetClass="path" presetSubtype="0" accel="50000" decel="50000" fill="hold" grpId="1" nodeType="withEffect">
                                  <p:stCondLst>
                                    <p:cond delay="1000"/>
                                  </p:stCondLst>
                                  <p:childTnLst>
                                    <p:animMotion origin="layout" path="M 2.22222E-6 4.58121E-6 L 0.18472 4.58121E-6 C 0.26788 4.58121E-6 0.37014 0.03771 0.37014 0.06871 L 0.37014 0.13813 " pathEditMode="relative" rAng="0" ptsTypes="FfFF">
                                      <p:cBhvr>
                                        <p:cTn id="15" dur="1000" fill="hold"/>
                                        <p:tgtEl>
                                          <p:spTgt spid="13"/>
                                        </p:tgtEl>
                                        <p:attrNameLst>
                                          <p:attrName>ppt_x</p:attrName>
                                          <p:attrName>ppt_y</p:attrName>
                                        </p:attrNameLst>
                                      </p:cBhvr>
                                      <p:rCtr x="18507" y="6895"/>
                                    </p:animMotion>
                                  </p:childTnLst>
                                </p:cTn>
                              </p:par>
                              <p:par>
                                <p:cTn id="16" presetID="31" presetClass="entr" presetSubtype="0" fill="hold" grpId="0" nodeType="withEffect">
                                  <p:stCondLst>
                                    <p:cond delay="21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50" presetClass="path" presetSubtype="0" accel="50000" decel="50000" fill="hold" grpId="1" nodeType="withEffect">
                                  <p:stCondLst>
                                    <p:cond delay="2900"/>
                                  </p:stCondLst>
                                  <p:childTnLst>
                                    <p:animMotion origin="layout" path="M 2.22222E-6 -4.04442E-6 L 0.21996 -4.04442E-6 C 0.3191 -4.04442E-6 0.44097 0.03772 0.44097 0.06872 L 0.44097 0.13837 " pathEditMode="relative" rAng="0" ptsTypes="FfFF">
                                      <p:cBhvr>
                                        <p:cTn id="23" dur="1100" fill="hold"/>
                                        <p:tgtEl>
                                          <p:spTgt spid="14"/>
                                        </p:tgtEl>
                                        <p:attrNameLst>
                                          <p:attrName>ppt_x</p:attrName>
                                          <p:attrName>ppt_y</p:attrName>
                                        </p:attrNameLst>
                                      </p:cBhvr>
                                      <p:rCtr x="22049" y="6918"/>
                                    </p:animMotion>
                                  </p:childTnLst>
                                </p:cTn>
                              </p:par>
                              <p:par>
                                <p:cTn id="24" presetID="31" presetClass="entr" presetSubtype="0" fill="hold" grpId="0" nodeType="withEffect">
                                  <p:stCondLst>
                                    <p:cond delay="390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200" fill="hold"/>
                                        <p:tgtEl>
                                          <p:spTgt spid="24"/>
                                        </p:tgtEl>
                                        <p:attrNameLst>
                                          <p:attrName>ppt_w</p:attrName>
                                        </p:attrNameLst>
                                      </p:cBhvr>
                                      <p:tavLst>
                                        <p:tav tm="0">
                                          <p:val>
                                            <p:fltVal val="0"/>
                                          </p:val>
                                        </p:tav>
                                        <p:tav tm="100000">
                                          <p:val>
                                            <p:strVal val="#ppt_w"/>
                                          </p:val>
                                        </p:tav>
                                      </p:tavLst>
                                    </p:anim>
                                    <p:anim calcmode="lin" valueType="num">
                                      <p:cBhvr>
                                        <p:cTn id="27" dur="1200" fill="hold"/>
                                        <p:tgtEl>
                                          <p:spTgt spid="24"/>
                                        </p:tgtEl>
                                        <p:attrNameLst>
                                          <p:attrName>ppt_h</p:attrName>
                                        </p:attrNameLst>
                                      </p:cBhvr>
                                      <p:tavLst>
                                        <p:tav tm="0">
                                          <p:val>
                                            <p:fltVal val="0"/>
                                          </p:val>
                                        </p:tav>
                                        <p:tav tm="100000">
                                          <p:val>
                                            <p:strVal val="#ppt_h"/>
                                          </p:val>
                                        </p:tav>
                                      </p:tavLst>
                                    </p:anim>
                                    <p:anim calcmode="lin" valueType="num">
                                      <p:cBhvr>
                                        <p:cTn id="28" dur="1200" fill="hold"/>
                                        <p:tgtEl>
                                          <p:spTgt spid="24"/>
                                        </p:tgtEl>
                                        <p:attrNameLst>
                                          <p:attrName>style.rotation</p:attrName>
                                        </p:attrNameLst>
                                      </p:cBhvr>
                                      <p:tavLst>
                                        <p:tav tm="0">
                                          <p:val>
                                            <p:fltVal val="90"/>
                                          </p:val>
                                        </p:tav>
                                        <p:tav tm="100000">
                                          <p:val>
                                            <p:fltVal val="0"/>
                                          </p:val>
                                        </p:tav>
                                      </p:tavLst>
                                    </p:anim>
                                    <p:animEffect transition="in" filter="fade">
                                      <p:cBhvr>
                                        <p:cTn id="29" dur="1200"/>
                                        <p:tgtEl>
                                          <p:spTgt spid="24"/>
                                        </p:tgtEl>
                                      </p:cBhvr>
                                    </p:animEffect>
                                  </p:childTnLst>
                                </p:cTn>
                              </p:par>
                              <p:par>
                                <p:cTn id="30" presetID="50" presetClass="path" presetSubtype="0" accel="50000" decel="50000" fill="hold" grpId="1" nodeType="withEffect">
                                  <p:stCondLst>
                                    <p:cond delay="5200"/>
                                  </p:stCondLst>
                                  <p:childTnLst>
                                    <p:animMotion origin="layout" path="M 4.375E-6 -2.96296E-6 L 0.25403 -2.96296E-6 C 0.36888 -2.96296E-6 0.51002 0.03773 0.51002 0.06875 L 0.51002 0.13843 " pathEditMode="relative" rAng="0" ptsTypes="AAAA">
                                      <p:cBhvr>
                                        <p:cTn id="31" dur="1100" fill="hold"/>
                                        <p:tgtEl>
                                          <p:spTgt spid="24"/>
                                        </p:tgtEl>
                                        <p:attrNameLst>
                                          <p:attrName>ppt_x</p:attrName>
                                          <p:attrName>ppt_y</p:attrName>
                                        </p:attrNameLst>
                                      </p:cBhvr>
                                      <p:rCtr x="25495"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3" grpId="1" animBg="1"/>
      <p:bldP spid="14" grpId="0" animBg="1"/>
      <p:bldP spid="14" grpId="1" animBg="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32">
            <a:extLst>
              <a:ext uri="{FF2B5EF4-FFF2-40B4-BE49-F238E27FC236}">
                <a16:creationId xmlns:a16="http://schemas.microsoft.com/office/drawing/2014/main" id="{EDB6E0C2-2D5E-FCA9-FA07-8A9836093134}"/>
              </a:ext>
            </a:extLst>
          </p:cNvPr>
          <p:cNvSpPr/>
          <p:nvPr/>
        </p:nvSpPr>
        <p:spPr>
          <a:xfrm>
            <a:off x="7464181" y="3812457"/>
            <a:ext cx="249884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b="1">
              <a:ln w="22225">
                <a:solidFill>
                  <a:schemeClr val="accent2"/>
                </a:solidFill>
                <a:prstDash val="solid"/>
              </a:ln>
              <a:solidFill>
                <a:schemeClr val="accent2">
                  <a:lumMod val="40000"/>
                  <a:lumOff val="60000"/>
                </a:schemeClr>
              </a:solidFill>
            </a:endParaRPr>
          </a:p>
        </p:txBody>
      </p:sp>
      <p:sp>
        <p:nvSpPr>
          <p:cNvPr id="5" name="TekstSylinder 4">
            <a:extLst>
              <a:ext uri="{FF2B5EF4-FFF2-40B4-BE49-F238E27FC236}">
                <a16:creationId xmlns:a16="http://schemas.microsoft.com/office/drawing/2014/main" id="{4657C026-E470-4D3E-A472-5CFFD7F6FBB5}"/>
              </a:ext>
            </a:extLst>
          </p:cNvPr>
          <p:cNvSpPr txBox="1"/>
          <p:nvPr/>
        </p:nvSpPr>
        <p:spPr>
          <a:xfrm>
            <a:off x="539552" y="256388"/>
            <a:ext cx="8352928" cy="461665"/>
          </a:xfrm>
          <a:prstGeom prst="rect">
            <a:avLst/>
          </a:prstGeom>
          <a:noFill/>
        </p:spPr>
        <p:txBody>
          <a:bodyPr wrap="square" rtlCol="0">
            <a:spAutoFit/>
          </a:bodyPr>
          <a:lstStyle/>
          <a:p>
            <a:r>
              <a:rPr lang="nb-NO" sz="2400" b="1" dirty="0"/>
              <a:t>Analyse og visualisering</a:t>
            </a:r>
          </a:p>
        </p:txBody>
      </p:sp>
      <p:grpSp>
        <p:nvGrpSpPr>
          <p:cNvPr id="6" name="Gruppe 5">
            <a:extLst>
              <a:ext uri="{FF2B5EF4-FFF2-40B4-BE49-F238E27FC236}">
                <a16:creationId xmlns:a16="http://schemas.microsoft.com/office/drawing/2014/main" id="{56DDC14A-79A4-43A0-846C-501E53DB3E06}"/>
              </a:ext>
            </a:extLst>
          </p:cNvPr>
          <p:cNvGrpSpPr/>
          <p:nvPr/>
        </p:nvGrpSpPr>
        <p:grpSpPr>
          <a:xfrm>
            <a:off x="3627657" y="721907"/>
            <a:ext cx="1494635" cy="1659810"/>
            <a:chOff x="3590922" y="718053"/>
            <a:chExt cx="1494635" cy="1659810"/>
          </a:xfrm>
        </p:grpSpPr>
        <p:pic>
          <p:nvPicPr>
            <p:cNvPr id="7" name="Picture 2">
              <a:extLst>
                <a:ext uri="{FF2B5EF4-FFF2-40B4-BE49-F238E27FC236}">
                  <a16:creationId xmlns:a16="http://schemas.microsoft.com/office/drawing/2014/main" id="{E694A7F0-5597-484B-BFA3-C950CD69F4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4394" y="1789616"/>
              <a:ext cx="1421163" cy="58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http://images.clipartpanda.com/researcher-clipart-research_icon.gif">
              <a:extLst>
                <a:ext uri="{FF2B5EF4-FFF2-40B4-BE49-F238E27FC236}">
                  <a16:creationId xmlns:a16="http://schemas.microsoft.com/office/drawing/2014/main" id="{1FA88D15-9384-42F2-954F-C88BC6BCE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2" y="718053"/>
              <a:ext cx="1428750" cy="10715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ky 8">
            <a:extLst>
              <a:ext uri="{FF2B5EF4-FFF2-40B4-BE49-F238E27FC236}">
                <a16:creationId xmlns:a16="http://schemas.microsoft.com/office/drawing/2014/main" id="{5D232AAD-63F1-46E5-A5B3-E7BB40E6C838}"/>
              </a:ext>
            </a:extLst>
          </p:cNvPr>
          <p:cNvSpPr/>
          <p:nvPr/>
        </p:nvSpPr>
        <p:spPr bwMode="auto">
          <a:xfrm>
            <a:off x="3256223" y="2366763"/>
            <a:ext cx="2692310" cy="576064"/>
          </a:xfrm>
          <a:prstGeom prst="cloud">
            <a:avLst/>
          </a:prstGeom>
          <a:solidFill>
            <a:schemeClr val="bg1">
              <a:lumMod val="95000"/>
            </a:schemeClr>
          </a:solidFill>
          <a:ln w="254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nb-NO" dirty="0">
              <a:solidFill>
                <a:srgbClr val="336699"/>
              </a:solidFill>
            </a:endParaRPr>
          </a:p>
        </p:txBody>
      </p:sp>
      <p:pic>
        <p:nvPicPr>
          <p:cNvPr id="14" name="Picture 2" descr="http://www.exegetic.biz/blog/wp-content/uploads/2013/05/hexbin-mass-height.png">
            <a:extLst>
              <a:ext uri="{FF2B5EF4-FFF2-40B4-BE49-F238E27FC236}">
                <a16:creationId xmlns:a16="http://schemas.microsoft.com/office/drawing/2014/main" id="{981DD8C5-47A9-4C7E-AB29-8416081BF3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629" y="737291"/>
            <a:ext cx="2495549" cy="18716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descr="http://andrewgelman.com/wp-content/uploads/2012/08/hsiang2.jpg">
            <a:extLst>
              <a:ext uri="{FF2B5EF4-FFF2-40B4-BE49-F238E27FC236}">
                <a16:creationId xmlns:a16="http://schemas.microsoft.com/office/drawing/2014/main" id="{5942DD55-C78F-4490-B7E8-24B039002A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7028" y="1186400"/>
            <a:ext cx="2238239" cy="17557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6" descr="http://www.sigmazone.com/images/Histo350.gif">
            <a:extLst>
              <a:ext uri="{FF2B5EF4-FFF2-40B4-BE49-F238E27FC236}">
                <a16:creationId xmlns:a16="http://schemas.microsoft.com/office/drawing/2014/main" id="{0769160F-7AFA-4123-8A39-A49A5915AD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3835" y="874529"/>
            <a:ext cx="2583183" cy="17344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8" descr="http://www.princeton.edu/%7Eotorres/Matlab/index_files/image009.gif">
            <a:extLst>
              <a:ext uri="{FF2B5EF4-FFF2-40B4-BE49-F238E27FC236}">
                <a16:creationId xmlns:a16="http://schemas.microsoft.com/office/drawing/2014/main" id="{80217989-A6F4-4F46-B872-C034A3804A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4181" y="220967"/>
            <a:ext cx="3284027" cy="13303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2" name="Gruppe 21">
            <a:extLst>
              <a:ext uri="{FF2B5EF4-FFF2-40B4-BE49-F238E27FC236}">
                <a16:creationId xmlns:a16="http://schemas.microsoft.com/office/drawing/2014/main" id="{CFDF74CA-BB58-4CE5-9793-DBFE505FDEA6}"/>
              </a:ext>
            </a:extLst>
          </p:cNvPr>
          <p:cNvGrpSpPr/>
          <p:nvPr/>
        </p:nvGrpSpPr>
        <p:grpSpPr>
          <a:xfrm>
            <a:off x="666629" y="2342237"/>
            <a:ext cx="11338974" cy="4143235"/>
            <a:chOff x="413756" y="2553400"/>
            <a:chExt cx="11338974" cy="4143235"/>
          </a:xfrm>
        </p:grpSpPr>
        <p:sp>
          <p:nvSpPr>
            <p:cNvPr id="2" name="Parallellogram 1">
              <a:extLst>
                <a:ext uri="{FF2B5EF4-FFF2-40B4-BE49-F238E27FC236}">
                  <a16:creationId xmlns:a16="http://schemas.microsoft.com/office/drawing/2014/main" id="{DD0FA234-15EB-41A0-B10D-7BEB3895DF60}"/>
                </a:ext>
              </a:extLst>
            </p:cNvPr>
            <p:cNvSpPr/>
            <p:nvPr/>
          </p:nvSpPr>
          <p:spPr>
            <a:xfrm>
              <a:off x="3385814" y="3375751"/>
              <a:ext cx="1944216" cy="504056"/>
            </a:xfrm>
            <a:prstGeom prst="parallelogram">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2000" b="0" i="0" u="none" strike="noStrike" kern="0" cap="none" spc="0" normalizeH="0" baseline="0" noProof="0" dirty="0">
                  <a:ln>
                    <a:noFill/>
                  </a:ln>
                  <a:solidFill>
                    <a:sysClr val="window" lastClr="FFFFFF"/>
                  </a:solidFill>
                  <a:effectLst/>
                  <a:uLnTx/>
                  <a:uFillTx/>
                  <a:latin typeface="Calibri"/>
                  <a:ea typeface="+mn-ea"/>
                  <a:cs typeface="+mn-cs"/>
                </a:rPr>
                <a:t>Data</a:t>
              </a:r>
            </a:p>
          </p:txBody>
        </p:sp>
        <p:sp>
          <p:nvSpPr>
            <p:cNvPr id="3" name="Sol 2">
              <a:extLst>
                <a:ext uri="{FF2B5EF4-FFF2-40B4-BE49-F238E27FC236}">
                  <a16:creationId xmlns:a16="http://schemas.microsoft.com/office/drawing/2014/main" id="{57387850-3958-451E-894C-7C1D0CE002B8}"/>
                </a:ext>
              </a:extLst>
            </p:cNvPr>
            <p:cNvSpPr/>
            <p:nvPr/>
          </p:nvSpPr>
          <p:spPr>
            <a:xfrm>
              <a:off x="3820192" y="4125245"/>
              <a:ext cx="936104" cy="720080"/>
            </a:xfrm>
            <a:prstGeom prst="su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 name="TekstSylinder 3">
              <a:extLst>
                <a:ext uri="{FF2B5EF4-FFF2-40B4-BE49-F238E27FC236}">
                  <a16:creationId xmlns:a16="http://schemas.microsoft.com/office/drawing/2014/main" id="{7585F3D3-160F-4B47-8E29-A959828CF7C7}"/>
                </a:ext>
              </a:extLst>
            </p:cNvPr>
            <p:cNvSpPr txBox="1"/>
            <p:nvPr/>
          </p:nvSpPr>
          <p:spPr>
            <a:xfrm>
              <a:off x="6209880" y="5780267"/>
              <a:ext cx="233453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2000" b="0" i="0" u="none" strike="noStrike" kern="0" cap="none" spc="0" normalizeH="0" baseline="0" noProof="0" dirty="0">
                  <a:ln>
                    <a:noFill/>
                  </a:ln>
                  <a:solidFill>
                    <a:sysClr val="windowText" lastClr="000000"/>
                  </a:solidFill>
                  <a:effectLst/>
                  <a:uLnTx/>
                  <a:uFillTx/>
                </a:rPr>
                <a:t>Arbeidsområde</a:t>
              </a:r>
            </a:p>
          </p:txBody>
        </p:sp>
        <p:grpSp>
          <p:nvGrpSpPr>
            <p:cNvPr id="18" name="Gruppe 17">
              <a:extLst>
                <a:ext uri="{FF2B5EF4-FFF2-40B4-BE49-F238E27FC236}">
                  <a16:creationId xmlns:a16="http://schemas.microsoft.com/office/drawing/2014/main" id="{51A50F54-C411-46DE-B4B5-69C0B91D185D}"/>
                </a:ext>
              </a:extLst>
            </p:cNvPr>
            <p:cNvGrpSpPr/>
            <p:nvPr/>
          </p:nvGrpSpPr>
          <p:grpSpPr>
            <a:xfrm>
              <a:off x="413756" y="2553400"/>
              <a:ext cx="11338974" cy="4143235"/>
              <a:chOff x="467544" y="2553400"/>
              <a:chExt cx="7870869" cy="3657867"/>
            </a:xfrm>
          </p:grpSpPr>
          <p:sp>
            <p:nvSpPr>
              <p:cNvPr id="19" name="Ramme 18">
                <a:extLst>
                  <a:ext uri="{FF2B5EF4-FFF2-40B4-BE49-F238E27FC236}">
                    <a16:creationId xmlns:a16="http://schemas.microsoft.com/office/drawing/2014/main" id="{210EB576-2D16-4FA8-B6C5-862C6C46612C}"/>
                  </a:ext>
                </a:extLst>
              </p:cNvPr>
              <p:cNvSpPr/>
              <p:nvPr/>
            </p:nvSpPr>
            <p:spPr bwMode="auto">
              <a:xfrm>
                <a:off x="849581" y="3186931"/>
                <a:ext cx="7488832" cy="3024336"/>
              </a:xfrm>
              <a:prstGeom prst="frame">
                <a:avLst>
                  <a:gd name="adj1" fmla="val 2226"/>
                </a:avLst>
              </a:prstGeom>
              <a:solidFill>
                <a:schemeClr val="bg1">
                  <a:lumMod val="9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endParaRPr lang="nb-NO" dirty="0">
                  <a:solidFill>
                    <a:srgbClr val="336699"/>
                  </a:solidFill>
                </a:endParaRPr>
              </a:p>
            </p:txBody>
          </p:sp>
          <p:pic>
            <p:nvPicPr>
              <p:cNvPr id="20" name="Picture 2" descr="https://cdn4.iconfinder.com/data/icons/defaulticon/icons/png/256x256/padlock-closed.png">
                <a:extLst>
                  <a:ext uri="{FF2B5EF4-FFF2-40B4-BE49-F238E27FC236}">
                    <a16:creationId xmlns:a16="http://schemas.microsoft.com/office/drawing/2014/main" id="{D15DDDFA-ADD3-4BE2-8555-A1DAA32A25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2553400"/>
                <a:ext cx="1130146" cy="113014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3" name="Forhåndsdefinert prosess 22">
            <a:extLst>
              <a:ext uri="{FF2B5EF4-FFF2-40B4-BE49-F238E27FC236}">
                <a16:creationId xmlns:a16="http://schemas.microsoft.com/office/drawing/2014/main" id="{80473975-FEFE-4FF3-B703-971CFC74B469}"/>
              </a:ext>
            </a:extLst>
          </p:cNvPr>
          <p:cNvSpPr/>
          <p:nvPr/>
        </p:nvSpPr>
        <p:spPr>
          <a:xfrm>
            <a:off x="3529993" y="5022949"/>
            <a:ext cx="720080" cy="552779"/>
          </a:xfrm>
          <a:prstGeom prst="flowChartPredefinedProcess">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Forhåndsdefinert prosess 23">
            <a:extLst>
              <a:ext uri="{FF2B5EF4-FFF2-40B4-BE49-F238E27FC236}">
                <a16:creationId xmlns:a16="http://schemas.microsoft.com/office/drawing/2014/main" id="{1CED087A-1754-4557-B1E7-EB1A9BA77E82}"/>
              </a:ext>
            </a:extLst>
          </p:cNvPr>
          <p:cNvSpPr/>
          <p:nvPr/>
        </p:nvSpPr>
        <p:spPr>
          <a:xfrm>
            <a:off x="4274063" y="5022949"/>
            <a:ext cx="720080" cy="552779"/>
          </a:xfrm>
          <a:prstGeom prst="flowChartPredefinedProcess">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 name="Forhåndsdefinert prosess 25">
            <a:extLst>
              <a:ext uri="{FF2B5EF4-FFF2-40B4-BE49-F238E27FC236}">
                <a16:creationId xmlns:a16="http://schemas.microsoft.com/office/drawing/2014/main" id="{39755918-8919-423D-BC49-8C3AEFBCA293}"/>
              </a:ext>
            </a:extLst>
          </p:cNvPr>
          <p:cNvSpPr/>
          <p:nvPr/>
        </p:nvSpPr>
        <p:spPr>
          <a:xfrm>
            <a:off x="5009169" y="5022949"/>
            <a:ext cx="720080" cy="552779"/>
          </a:xfrm>
          <a:prstGeom prst="flowChartPredefinedProcess">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0" name="Bilde 9">
            <a:extLst>
              <a:ext uri="{FF2B5EF4-FFF2-40B4-BE49-F238E27FC236}">
                <a16:creationId xmlns:a16="http://schemas.microsoft.com/office/drawing/2014/main" id="{7E0DA639-15EE-419A-8C35-FC1908FA2E01}"/>
              </a:ext>
            </a:extLst>
          </p:cNvPr>
          <p:cNvPicPr>
            <a:picLocks noChangeAspect="1"/>
          </p:cNvPicPr>
          <p:nvPr/>
        </p:nvPicPr>
        <p:blipFill>
          <a:blip r:embed="rId10"/>
          <a:stretch>
            <a:fillRect/>
          </a:stretch>
        </p:blipFill>
        <p:spPr>
          <a:xfrm>
            <a:off x="5388519" y="920538"/>
            <a:ext cx="4337629" cy="2029044"/>
          </a:xfrm>
          <a:prstGeom prst="rect">
            <a:avLst/>
          </a:prstGeom>
        </p:spPr>
      </p:pic>
      <p:sp>
        <p:nvSpPr>
          <p:cNvPr id="11" name="Kurs oversikt">
            <a:extLst>
              <a:ext uri="{FF2B5EF4-FFF2-40B4-BE49-F238E27FC236}">
                <a16:creationId xmlns:a16="http://schemas.microsoft.com/office/drawing/2014/main" id="{59CAB760-614B-FC1A-14B1-518B6F7DAFAE}"/>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622DB144-BEF2-A84C-34E6-B6FAA62D27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grpSp>
        <p:nvGrpSpPr>
          <p:cNvPr id="13" name="Gruppe 12">
            <a:extLst>
              <a:ext uri="{FF2B5EF4-FFF2-40B4-BE49-F238E27FC236}">
                <a16:creationId xmlns:a16="http://schemas.microsoft.com/office/drawing/2014/main" id="{E2B84F53-B438-B969-42E9-D4694510A5E4}"/>
              </a:ext>
            </a:extLst>
          </p:cNvPr>
          <p:cNvGrpSpPr/>
          <p:nvPr/>
        </p:nvGrpSpPr>
        <p:grpSpPr>
          <a:xfrm>
            <a:off x="728946" y="6502514"/>
            <a:ext cx="473868" cy="165894"/>
            <a:chOff x="8902075" y="926306"/>
            <a:chExt cx="480705" cy="153194"/>
          </a:xfrm>
        </p:grpSpPr>
        <p:sp>
          <p:nvSpPr>
            <p:cNvPr id="21" name="Rektangel 20">
              <a:extLst>
                <a:ext uri="{FF2B5EF4-FFF2-40B4-BE49-F238E27FC236}">
                  <a16:creationId xmlns:a16="http://schemas.microsoft.com/office/drawing/2014/main" id="{7C3F49DB-A172-F709-D085-E3586C234537}"/>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3F8E285D-AFCC-90DA-A77F-7D917D672316}"/>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ktangel 26">
              <a:extLst>
                <a:ext uri="{FF2B5EF4-FFF2-40B4-BE49-F238E27FC236}">
                  <a16:creationId xmlns:a16="http://schemas.microsoft.com/office/drawing/2014/main" id="{EBE87AA0-51E6-FEBE-32D8-08F8F129A181}"/>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28" name="Bilde 27">
            <a:extLst>
              <a:ext uri="{FF2B5EF4-FFF2-40B4-BE49-F238E27FC236}">
                <a16:creationId xmlns:a16="http://schemas.microsoft.com/office/drawing/2014/main" id="{A7698DB7-B2B3-15B6-CADA-5C4A7CD2C4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29" name="TekstSylinder 28">
            <a:extLst>
              <a:ext uri="{FF2B5EF4-FFF2-40B4-BE49-F238E27FC236}">
                <a16:creationId xmlns:a16="http://schemas.microsoft.com/office/drawing/2014/main" id="{E3BA15B5-4A8A-4E64-4624-64A387228DE9}"/>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30" name="TekstSylinder 29">
            <a:extLst>
              <a:ext uri="{FF2B5EF4-FFF2-40B4-BE49-F238E27FC236}">
                <a16:creationId xmlns:a16="http://schemas.microsoft.com/office/drawing/2014/main" id="{FC7EAF12-5D5A-836C-BCE8-2589E8282247}"/>
              </a:ext>
            </a:extLst>
          </p:cNvPr>
          <p:cNvSpPr txBox="1"/>
          <p:nvPr/>
        </p:nvSpPr>
        <p:spPr>
          <a:xfrm>
            <a:off x="7630018" y="3812457"/>
            <a:ext cx="2333011" cy="1015663"/>
          </a:xfrm>
          <a:prstGeom prst="rect">
            <a:avLst/>
          </a:prstGeom>
          <a:noFill/>
        </p:spPr>
        <p:txBody>
          <a:bodyPr wrap="none" rtlCol="0">
            <a:spAutoFit/>
          </a:bodyPr>
          <a:lstStyle/>
          <a:p>
            <a:r>
              <a:rPr lang="nb-NO" sz="2000" dirty="0"/>
              <a:t>Rikt analyseverktøy</a:t>
            </a:r>
          </a:p>
          <a:p>
            <a:r>
              <a:rPr lang="nb-NO" sz="2000" dirty="0"/>
              <a:t>og avsløringskontroll</a:t>
            </a:r>
          </a:p>
          <a:p>
            <a:r>
              <a:rPr lang="nb-NO" sz="2000" dirty="0"/>
              <a:t>hånd i hånd</a:t>
            </a:r>
          </a:p>
        </p:txBody>
      </p:sp>
    </p:spTree>
    <p:extLst>
      <p:ext uri="{BB962C8B-B14F-4D97-AF65-F5344CB8AC3E}">
        <p14:creationId xmlns:p14="http://schemas.microsoft.com/office/powerpoint/2010/main" val="412200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childTnLst>
                                </p:cTn>
                              </p:par>
                              <p:par>
                                <p:cTn id="8" presetID="10" presetClass="entr" presetSubtype="0" fill="hold" nodeType="withEffect">
                                  <p:stCondLst>
                                    <p:cond delay="2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200"/>
                                        <p:tgtEl>
                                          <p:spTgt spid="15"/>
                                        </p:tgtEl>
                                      </p:cBhvr>
                                    </p:animEffect>
                                  </p:childTnLst>
                                </p:cTn>
                              </p:par>
                              <p:par>
                                <p:cTn id="11" presetID="10" presetClass="entr" presetSubtype="0" fill="hold" nodeType="withEffect">
                                  <p:stCondLst>
                                    <p:cond delay="37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900"/>
                                        <p:tgtEl>
                                          <p:spTgt spid="16"/>
                                        </p:tgtEl>
                                      </p:cBhvr>
                                    </p:animEffect>
                                  </p:childTnLst>
                                </p:cTn>
                              </p:par>
                              <p:par>
                                <p:cTn id="14" presetID="10" presetClass="entr" presetSubtype="0" fill="hold" nodeType="withEffect">
                                  <p:stCondLst>
                                    <p:cond delay="47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800"/>
                                        <p:tgtEl>
                                          <p:spTgt spid="17"/>
                                        </p:tgtEl>
                                      </p:cBhvr>
                                    </p:animEffect>
                                  </p:childTnLst>
                                </p:cTn>
                              </p:par>
                              <p:par>
                                <p:cTn id="17" presetID="10" presetClass="entr" presetSubtype="0" fill="hold" nodeType="withEffect">
                                  <p:stCondLst>
                                    <p:cond delay="53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6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9" name="Picture 8"/>
          <p:cNvPicPr>
            <a:picLocks noChangeAspect="1"/>
          </p:cNvPicPr>
          <p:nvPr/>
        </p:nvPicPr>
        <p:blipFill rotWithShape="1">
          <a:blip r:embed="rId3"/>
          <a:srcRect l="41674" t="14598" r="11897" b="30459"/>
          <a:stretch/>
        </p:blipFill>
        <p:spPr>
          <a:xfrm>
            <a:off x="825580" y="1486102"/>
            <a:ext cx="1834157" cy="2149844"/>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3305131" y="3429924"/>
            <a:ext cx="1950737" cy="1963387"/>
          </a:xfrm>
          <a:prstGeom prst="rect">
            <a:avLst/>
          </a:prstGeom>
          <a:ln>
            <a:solidFill>
              <a:sysClr val="windowText" lastClr="000000"/>
            </a:solidFill>
          </a:ln>
        </p:spPr>
      </p:pic>
      <p:pic>
        <p:nvPicPr>
          <p:cNvPr id="11" name="Picture 10"/>
          <p:cNvPicPr>
            <a:picLocks noChangeAspect="1"/>
          </p:cNvPicPr>
          <p:nvPr/>
        </p:nvPicPr>
        <p:blipFill>
          <a:blip r:embed="rId5"/>
          <a:stretch>
            <a:fillRect/>
          </a:stretch>
        </p:blipFill>
        <p:spPr>
          <a:xfrm>
            <a:off x="5901262" y="1555518"/>
            <a:ext cx="1835114" cy="2011012"/>
          </a:xfrm>
          <a:prstGeom prst="rect">
            <a:avLst/>
          </a:prstGeom>
          <a:ln>
            <a:solidFill>
              <a:sysClr val="windowText" lastClr="000000"/>
            </a:solidFill>
          </a:ln>
        </p:spPr>
      </p:pic>
      <p:pic>
        <p:nvPicPr>
          <p:cNvPr id="12" name="Picture 11"/>
          <p:cNvPicPr>
            <a:picLocks noChangeAspect="1"/>
          </p:cNvPicPr>
          <p:nvPr/>
        </p:nvPicPr>
        <p:blipFill>
          <a:blip r:embed="rId6"/>
          <a:stretch>
            <a:fillRect/>
          </a:stretch>
        </p:blipFill>
        <p:spPr>
          <a:xfrm>
            <a:off x="8959699" y="3074764"/>
            <a:ext cx="1644614" cy="2156032"/>
          </a:xfrm>
          <a:prstGeom prst="rect">
            <a:avLst/>
          </a:prstGeom>
          <a:ln>
            <a:solidFill>
              <a:sysClr val="windowText" lastClr="000000"/>
            </a:solidFill>
          </a:ln>
        </p:spPr>
      </p:pic>
      <p:sp>
        <p:nvSpPr>
          <p:cNvPr id="2" name="Title 1"/>
          <p:cNvSpPr>
            <a:spLocks noGrp="1"/>
          </p:cNvSpPr>
          <p:nvPr>
            <p:ph type="title"/>
          </p:nvPr>
        </p:nvSpPr>
        <p:spPr>
          <a:xfrm>
            <a:off x="813705" y="453231"/>
            <a:ext cx="11038582" cy="761926"/>
          </a:xfrm>
        </p:spPr>
        <p:txBody>
          <a:bodyPr>
            <a:normAutofit fontScale="90000"/>
          </a:bodyPr>
          <a:lstStyle/>
          <a:p>
            <a:r>
              <a:rPr lang="en-US" dirty="0" err="1"/>
              <a:t>Analyse</a:t>
            </a:r>
            <a:r>
              <a:rPr lang="en-US" dirty="0"/>
              <a:t> </a:t>
            </a:r>
            <a:r>
              <a:rPr lang="en-US" dirty="0" err="1"/>
              <a:t>uten</a:t>
            </a:r>
            <a:r>
              <a:rPr lang="en-US" dirty="0"/>
              <a:t> å </a:t>
            </a:r>
            <a:r>
              <a:rPr lang="en-US" i="1" dirty="0" err="1"/>
              <a:t>juridisk</a:t>
            </a:r>
            <a:r>
              <a:rPr lang="en-US" i="1" dirty="0"/>
              <a:t> sett </a:t>
            </a:r>
            <a:r>
              <a:rPr lang="en-US" dirty="0" err="1"/>
              <a:t>behandle</a:t>
            </a:r>
            <a:r>
              <a:rPr lang="en-US" dirty="0"/>
              <a:t> </a:t>
            </a:r>
            <a:r>
              <a:rPr lang="en-US" dirty="0" err="1"/>
              <a:t>personopplysninger</a:t>
            </a:r>
            <a:endParaRPr lang="nb-NO" dirty="0"/>
          </a:p>
        </p:txBody>
      </p:sp>
      <p:sp>
        <p:nvSpPr>
          <p:cNvPr id="3" name="TextBox 2"/>
          <p:cNvSpPr txBox="1"/>
          <p:nvPr/>
        </p:nvSpPr>
        <p:spPr>
          <a:xfrm>
            <a:off x="211455" y="3950546"/>
            <a:ext cx="3042178" cy="967957"/>
          </a:xfrm>
          <a:prstGeom prst="rect">
            <a:avLst/>
          </a:prstGeom>
          <a:solidFill>
            <a:schemeClr val="bg1"/>
          </a:solidFill>
        </p:spPr>
        <p:txBody>
          <a:bodyPr wrap="square" rtlCol="0">
            <a:spAutoFit/>
          </a:bodyPr>
          <a:lstStyle/>
          <a:p>
            <a:pPr algn="ctr">
              <a:lnSpc>
                <a:spcPct val="150000"/>
              </a:lnSpc>
            </a:pPr>
            <a:r>
              <a:rPr lang="nb-NO" sz="2000" dirty="0"/>
              <a:t>Data bare tilgjengelige via fjerntilgang.</a:t>
            </a:r>
          </a:p>
        </p:txBody>
      </p:sp>
      <p:sp>
        <p:nvSpPr>
          <p:cNvPr id="21" name="TextBox 20"/>
          <p:cNvSpPr txBox="1"/>
          <p:nvPr/>
        </p:nvSpPr>
        <p:spPr>
          <a:xfrm>
            <a:off x="3158708" y="1460528"/>
            <a:ext cx="2191822" cy="1891287"/>
          </a:xfrm>
          <a:prstGeom prst="rect">
            <a:avLst/>
          </a:prstGeom>
          <a:solidFill>
            <a:schemeClr val="bg1"/>
          </a:solidFill>
        </p:spPr>
        <p:txBody>
          <a:bodyPr wrap="square" rtlCol="0">
            <a:spAutoFit/>
          </a:bodyPr>
          <a:lstStyle/>
          <a:p>
            <a:pPr algn="ctr">
              <a:lnSpc>
                <a:spcPct val="150000"/>
              </a:lnSpc>
            </a:pPr>
            <a:r>
              <a:rPr lang="nb-NO" sz="2000" dirty="0"/>
              <a:t>Data ikke synlige for bruker.</a:t>
            </a:r>
          </a:p>
          <a:p>
            <a:pPr algn="ctr">
              <a:lnSpc>
                <a:spcPct val="150000"/>
              </a:lnSpc>
            </a:pPr>
            <a:r>
              <a:rPr lang="nb-NO" sz="2000" dirty="0"/>
              <a:t>Kun statistiske resultater.</a:t>
            </a:r>
          </a:p>
        </p:txBody>
      </p:sp>
      <p:sp>
        <p:nvSpPr>
          <p:cNvPr id="22" name="TextBox 21"/>
          <p:cNvSpPr txBox="1"/>
          <p:nvPr/>
        </p:nvSpPr>
        <p:spPr>
          <a:xfrm>
            <a:off x="5722908" y="3819970"/>
            <a:ext cx="2191822" cy="1429622"/>
          </a:xfrm>
          <a:prstGeom prst="rect">
            <a:avLst/>
          </a:prstGeom>
          <a:solidFill>
            <a:schemeClr val="bg1"/>
          </a:solidFill>
        </p:spPr>
        <p:txBody>
          <a:bodyPr wrap="square" rtlCol="0">
            <a:spAutoFit/>
          </a:bodyPr>
          <a:lstStyle/>
          <a:p>
            <a:pPr algn="ctr">
              <a:lnSpc>
                <a:spcPct val="150000"/>
              </a:lnSpc>
            </a:pPr>
            <a:r>
              <a:rPr lang="nb-NO" sz="2000" dirty="0"/>
              <a:t>De statistiske resultatene er konfidensielt sikre.</a:t>
            </a:r>
          </a:p>
        </p:txBody>
      </p:sp>
      <p:sp>
        <p:nvSpPr>
          <p:cNvPr id="23" name="TextBox 22"/>
          <p:cNvSpPr txBox="1"/>
          <p:nvPr/>
        </p:nvSpPr>
        <p:spPr>
          <a:xfrm>
            <a:off x="7914730" y="1132833"/>
            <a:ext cx="4018997" cy="1891287"/>
          </a:xfrm>
          <a:prstGeom prst="rect">
            <a:avLst/>
          </a:prstGeom>
          <a:solidFill>
            <a:schemeClr val="bg1"/>
          </a:solidFill>
        </p:spPr>
        <p:txBody>
          <a:bodyPr wrap="square" rtlCol="0">
            <a:spAutoFit/>
          </a:bodyPr>
          <a:lstStyle/>
          <a:p>
            <a:pPr algn="ctr">
              <a:lnSpc>
                <a:spcPct val="150000"/>
              </a:lnSpc>
            </a:pPr>
            <a:r>
              <a:rPr lang="nb-NO" sz="2000" dirty="0"/>
              <a:t>Hindrer avsløring av informasjon </a:t>
            </a:r>
          </a:p>
          <a:p>
            <a:pPr algn="ctr">
              <a:lnSpc>
                <a:spcPct val="150000"/>
              </a:lnSpc>
            </a:pPr>
            <a:r>
              <a:rPr lang="nb-NO" sz="2000" dirty="0"/>
              <a:t>om enkeltpersoner eller familier på grunnlag av resultatene microdata.no gir.</a:t>
            </a:r>
          </a:p>
        </p:txBody>
      </p:sp>
      <p:grpSp>
        <p:nvGrpSpPr>
          <p:cNvPr id="5" name="Group 4"/>
          <p:cNvGrpSpPr/>
          <p:nvPr/>
        </p:nvGrpSpPr>
        <p:grpSpPr>
          <a:xfrm>
            <a:off x="175289" y="3608012"/>
            <a:ext cx="11575698" cy="3022994"/>
            <a:chOff x="370034" y="3776793"/>
            <a:chExt cx="11575698" cy="3022994"/>
          </a:xfrm>
        </p:grpSpPr>
        <p:sp>
          <p:nvSpPr>
            <p:cNvPr id="13" name="Explosion 1 12"/>
            <p:cNvSpPr/>
            <p:nvPr/>
          </p:nvSpPr>
          <p:spPr>
            <a:xfrm>
              <a:off x="370034" y="5094992"/>
              <a:ext cx="2832100" cy="150495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Døgnåpent</a:t>
              </a:r>
            </a:p>
          </p:txBody>
        </p:sp>
        <p:sp>
          <p:nvSpPr>
            <p:cNvPr id="14" name="Explosion 1 13"/>
            <p:cNvSpPr/>
            <p:nvPr/>
          </p:nvSpPr>
          <p:spPr>
            <a:xfrm>
              <a:off x="9026940" y="5294837"/>
              <a:ext cx="2832100" cy="150495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Tilgang på dagen</a:t>
              </a:r>
            </a:p>
          </p:txBody>
        </p:sp>
        <p:sp>
          <p:nvSpPr>
            <p:cNvPr id="15" name="Explosion 1 14"/>
            <p:cNvSpPr/>
            <p:nvPr/>
          </p:nvSpPr>
          <p:spPr>
            <a:xfrm>
              <a:off x="6127599" y="5262902"/>
              <a:ext cx="2832100" cy="150495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err="1">
                  <a:solidFill>
                    <a:schemeClr val="tx1"/>
                  </a:solidFill>
                </a:rPr>
                <a:t>Selvbetjent</a:t>
              </a:r>
              <a:endParaRPr lang="nb-NO" sz="2000" dirty="0">
                <a:solidFill>
                  <a:schemeClr val="tx1"/>
                </a:solidFill>
              </a:endParaRPr>
            </a:p>
          </p:txBody>
        </p:sp>
        <p:sp>
          <p:nvSpPr>
            <p:cNvPr id="16" name="Explosion 1 15"/>
            <p:cNvSpPr/>
            <p:nvPr/>
          </p:nvSpPr>
          <p:spPr>
            <a:xfrm>
              <a:off x="3236466" y="5289726"/>
              <a:ext cx="2832100" cy="150495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Skarpe data</a:t>
              </a:r>
            </a:p>
          </p:txBody>
        </p:sp>
        <p:sp>
          <p:nvSpPr>
            <p:cNvPr id="17" name="Explosion 1 16"/>
            <p:cNvSpPr/>
            <p:nvPr/>
          </p:nvSpPr>
          <p:spPr>
            <a:xfrm>
              <a:off x="9113632" y="3776793"/>
              <a:ext cx="2832100" cy="150495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Vidvinkel-tilgang</a:t>
              </a:r>
            </a:p>
          </p:txBody>
        </p:sp>
      </p:grpSp>
      <p:sp>
        <p:nvSpPr>
          <p:cNvPr id="6" name="Kurs oversikt">
            <a:extLst>
              <a:ext uri="{FF2B5EF4-FFF2-40B4-BE49-F238E27FC236}">
                <a16:creationId xmlns:a16="http://schemas.microsoft.com/office/drawing/2014/main" id="{EAD2A891-2FF4-CB31-DD09-B7B7ACDA9231}"/>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F811C95D-4EE6-7BCD-95DE-4163736EFA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grpSp>
        <p:nvGrpSpPr>
          <p:cNvPr id="8" name="Gruppe 7">
            <a:extLst>
              <a:ext uri="{FF2B5EF4-FFF2-40B4-BE49-F238E27FC236}">
                <a16:creationId xmlns:a16="http://schemas.microsoft.com/office/drawing/2014/main" id="{899232FA-7FC8-51D5-1ECF-43D6B5FE9B67}"/>
              </a:ext>
            </a:extLst>
          </p:cNvPr>
          <p:cNvGrpSpPr/>
          <p:nvPr/>
        </p:nvGrpSpPr>
        <p:grpSpPr>
          <a:xfrm>
            <a:off x="728946" y="6502514"/>
            <a:ext cx="473868" cy="165894"/>
            <a:chOff x="8902075" y="926306"/>
            <a:chExt cx="480705" cy="153194"/>
          </a:xfrm>
        </p:grpSpPr>
        <p:sp>
          <p:nvSpPr>
            <p:cNvPr id="18" name="Rektangel 17">
              <a:extLst>
                <a:ext uri="{FF2B5EF4-FFF2-40B4-BE49-F238E27FC236}">
                  <a16:creationId xmlns:a16="http://schemas.microsoft.com/office/drawing/2014/main" id="{A3CCD9A7-99B3-B34B-04D5-794914F4F075}"/>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8">
              <a:extLst>
                <a:ext uri="{FF2B5EF4-FFF2-40B4-BE49-F238E27FC236}">
                  <a16:creationId xmlns:a16="http://schemas.microsoft.com/office/drawing/2014/main" id="{8870EA84-27BF-3635-C134-5AF9F0F9E4DD}"/>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9CE79136-9BC7-E1D1-BB1F-B68324195C4A}"/>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24" name="Bilde 23">
            <a:extLst>
              <a:ext uri="{FF2B5EF4-FFF2-40B4-BE49-F238E27FC236}">
                <a16:creationId xmlns:a16="http://schemas.microsoft.com/office/drawing/2014/main" id="{B6F17D9B-9721-8286-4A47-10B2853B2D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25" name="TekstSylinder 24">
            <a:extLst>
              <a:ext uri="{FF2B5EF4-FFF2-40B4-BE49-F238E27FC236}">
                <a16:creationId xmlns:a16="http://schemas.microsoft.com/office/drawing/2014/main" id="{4709F2A8-0825-BCD8-306C-922CDD3AE603}"/>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Tree>
    <p:extLst>
      <p:ext uri="{BB962C8B-B14F-4D97-AF65-F5344CB8AC3E}">
        <p14:creationId xmlns:p14="http://schemas.microsoft.com/office/powerpoint/2010/main" val="391406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DA3E78-E5BB-4073-B8A3-F2A53E842C5A}"/>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ADB70EEA-ED12-42C0-8B93-5D4BCE8CA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103" name="Rettvinklet trekant 102">
            <a:extLst>
              <a:ext uri="{FF2B5EF4-FFF2-40B4-BE49-F238E27FC236}">
                <a16:creationId xmlns:a16="http://schemas.microsoft.com/office/drawing/2014/main" id="{81303E13-7A1C-4C37-90AD-69166882D440}"/>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9" name="Gruppe 108">
            <a:extLst>
              <a:ext uri="{FF2B5EF4-FFF2-40B4-BE49-F238E27FC236}">
                <a16:creationId xmlns:a16="http://schemas.microsoft.com/office/drawing/2014/main" id="{21D58E6A-0855-4B60-99AA-3DD3A058EEDB}"/>
              </a:ext>
            </a:extLst>
          </p:cNvPr>
          <p:cNvGrpSpPr/>
          <p:nvPr/>
        </p:nvGrpSpPr>
        <p:grpSpPr>
          <a:xfrm>
            <a:off x="728946" y="6502514"/>
            <a:ext cx="473868" cy="165894"/>
            <a:chOff x="8902075" y="926306"/>
            <a:chExt cx="480705" cy="153194"/>
          </a:xfrm>
        </p:grpSpPr>
        <p:sp>
          <p:nvSpPr>
            <p:cNvPr id="104" name="Rektangel 103">
              <a:extLst>
                <a:ext uri="{FF2B5EF4-FFF2-40B4-BE49-F238E27FC236}">
                  <a16:creationId xmlns:a16="http://schemas.microsoft.com/office/drawing/2014/main" id="{951AC326-9AA5-412C-B3C7-F1CC2436A71C}"/>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1EF82526-7500-4500-97DE-94C1D4B4E2D7}"/>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7E48B673-C823-4CFD-9B3C-FBFE90AF932E}"/>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2A2A31BD-CFEF-4595-A38C-3677F126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4" name="TekstSylinder 3">
            <a:extLst>
              <a:ext uri="{FF2B5EF4-FFF2-40B4-BE49-F238E27FC236}">
                <a16:creationId xmlns:a16="http://schemas.microsoft.com/office/drawing/2014/main" id="{80B9B36A-FA60-446E-9187-57925F7B30B5}"/>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2" name="Tittel 1">
            <a:extLst>
              <a:ext uri="{FF2B5EF4-FFF2-40B4-BE49-F238E27FC236}">
                <a16:creationId xmlns:a16="http://schemas.microsoft.com/office/drawing/2014/main" id="{5E9C05A4-A1F9-4EF6-9C89-D5B46D2FAC64}"/>
              </a:ext>
            </a:extLst>
          </p:cNvPr>
          <p:cNvSpPr>
            <a:spLocks noGrp="1"/>
          </p:cNvSpPr>
          <p:nvPr>
            <p:ph type="ctrTitle"/>
          </p:nvPr>
        </p:nvSpPr>
        <p:spPr/>
        <p:txBody>
          <a:bodyPr/>
          <a:lstStyle/>
          <a:p>
            <a:r>
              <a:rPr lang="nb-NO" dirty="0"/>
              <a:t>Sikkerhet i microdata.no</a:t>
            </a:r>
          </a:p>
        </p:txBody>
      </p:sp>
      <p:sp>
        <p:nvSpPr>
          <p:cNvPr id="5" name="Undertittel 4">
            <a:extLst>
              <a:ext uri="{FF2B5EF4-FFF2-40B4-BE49-F238E27FC236}">
                <a16:creationId xmlns:a16="http://schemas.microsoft.com/office/drawing/2014/main" id="{CEEB8618-6D5A-4234-924E-7E8044EBC744}"/>
              </a:ext>
            </a:extLst>
          </p:cNvPr>
          <p:cNvSpPr>
            <a:spLocks noGrp="1"/>
          </p:cNvSpPr>
          <p:nvPr>
            <p:ph type="subTitle" idx="1"/>
          </p:nvPr>
        </p:nvSpPr>
        <p:spPr>
          <a:xfrm>
            <a:off x="1487214" y="3940363"/>
            <a:ext cx="9144000" cy="1655762"/>
          </a:xfrm>
        </p:spPr>
        <p:txBody>
          <a:bodyPr/>
          <a:lstStyle/>
          <a:p>
            <a:r>
              <a:rPr lang="nb-NO" dirty="0"/>
              <a:t>Utover høy allmenn datasikkerhet og sikring mot uautorisert bruk/tilgang</a:t>
            </a:r>
          </a:p>
        </p:txBody>
      </p:sp>
    </p:spTree>
    <p:extLst>
      <p:ext uri="{BB962C8B-B14F-4D97-AF65-F5344CB8AC3E}">
        <p14:creationId xmlns:p14="http://schemas.microsoft.com/office/powerpoint/2010/main" val="194197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3" name="Table 2"/>
          <p:cNvGraphicFramePr>
            <a:graphicFrameLocks noGrp="1"/>
          </p:cNvGraphicFramePr>
          <p:nvPr/>
        </p:nvGraphicFramePr>
        <p:xfrm>
          <a:off x="327890" y="1488114"/>
          <a:ext cx="11382335" cy="3810000"/>
        </p:xfrm>
        <a:graphic>
          <a:graphicData uri="http://schemas.openxmlformats.org/drawingml/2006/table">
            <a:tbl>
              <a:tblPr firstRow="1" bandRow="1">
                <a:tableStyleId>{8799B23B-EC83-4686-B30A-512413B5E67A}</a:tableStyleId>
              </a:tblPr>
              <a:tblGrid>
                <a:gridCol w="3382364">
                  <a:extLst>
                    <a:ext uri="{9D8B030D-6E8A-4147-A177-3AD203B41FA5}">
                      <a16:colId xmlns:a16="http://schemas.microsoft.com/office/drawing/2014/main" val="1858867316"/>
                    </a:ext>
                  </a:extLst>
                </a:gridCol>
                <a:gridCol w="7999971">
                  <a:extLst>
                    <a:ext uri="{9D8B030D-6E8A-4147-A177-3AD203B41FA5}">
                      <a16:colId xmlns:a16="http://schemas.microsoft.com/office/drawing/2014/main" val="2370769931"/>
                    </a:ext>
                  </a:extLst>
                </a:gridCol>
              </a:tblGrid>
              <a:tr h="370840">
                <a:tc>
                  <a:txBody>
                    <a:bodyPr/>
                    <a:lstStyle/>
                    <a:p>
                      <a:r>
                        <a:rPr lang="en-US" sz="3600" b="1" dirty="0"/>
                        <a:t>Safe purposes</a:t>
                      </a:r>
                      <a:endParaRPr lang="nb-NO" sz="3600" b="1" dirty="0"/>
                    </a:p>
                  </a:txBody>
                  <a:tcPr/>
                </a:tc>
                <a:tc>
                  <a:txBody>
                    <a:bodyPr/>
                    <a:lstStyle/>
                    <a:p>
                      <a:r>
                        <a:rPr lang="en-US" sz="2800" b="0" dirty="0" err="1"/>
                        <a:t>Er</a:t>
                      </a:r>
                      <a:r>
                        <a:rPr lang="en-US" sz="2800" b="0" baseline="0" dirty="0"/>
                        <a:t> </a:t>
                      </a:r>
                      <a:r>
                        <a:rPr lang="en-US" sz="2800" b="0" baseline="0" dirty="0" err="1"/>
                        <a:t>formålet</a:t>
                      </a:r>
                      <a:r>
                        <a:rPr lang="en-US" sz="2800" b="0" baseline="0" dirty="0"/>
                        <a:t> med </a:t>
                      </a:r>
                      <a:r>
                        <a:rPr lang="en-US" sz="2800" b="0" baseline="0" dirty="0" err="1"/>
                        <a:t>bruk</a:t>
                      </a:r>
                      <a:r>
                        <a:rPr lang="en-US" sz="2800" b="0" baseline="0" dirty="0"/>
                        <a:t>/</a:t>
                      </a:r>
                      <a:r>
                        <a:rPr lang="en-US" sz="2800" b="0" baseline="0" dirty="0" err="1"/>
                        <a:t>behandling</a:t>
                      </a:r>
                      <a:r>
                        <a:rPr lang="en-US" sz="2800" b="0" baseline="0" dirty="0"/>
                        <a:t> </a:t>
                      </a:r>
                      <a:r>
                        <a:rPr lang="en-US" sz="2800" b="0" baseline="0" dirty="0" err="1"/>
                        <a:t>greit</a:t>
                      </a:r>
                      <a:r>
                        <a:rPr lang="en-US" sz="2800" b="0" baseline="0" dirty="0"/>
                        <a:t>? </a:t>
                      </a:r>
                      <a:endParaRPr lang="nb-NO" sz="2800" b="0" dirty="0"/>
                    </a:p>
                  </a:txBody>
                  <a:tcPr/>
                </a:tc>
                <a:extLst>
                  <a:ext uri="{0D108BD9-81ED-4DB2-BD59-A6C34878D82A}">
                    <a16:rowId xmlns:a16="http://schemas.microsoft.com/office/drawing/2014/main" val="471684506"/>
                  </a:ext>
                </a:extLst>
              </a:tr>
              <a:tr h="370840">
                <a:tc>
                  <a:txBody>
                    <a:bodyPr/>
                    <a:lstStyle/>
                    <a:p>
                      <a:r>
                        <a:rPr lang="en-US" sz="3600" b="1" dirty="0"/>
                        <a:t>Safe people</a:t>
                      </a:r>
                      <a:endParaRPr lang="nb-NO" sz="3600" b="1" dirty="0"/>
                    </a:p>
                  </a:txBody>
                  <a:tcPr/>
                </a:tc>
                <a:tc>
                  <a:txBody>
                    <a:bodyPr/>
                    <a:lstStyle/>
                    <a:p>
                      <a:r>
                        <a:rPr lang="en-US" sz="2800" dirty="0" err="1"/>
                        <a:t>Har</a:t>
                      </a:r>
                      <a:r>
                        <a:rPr lang="en-US" sz="2800" baseline="0" dirty="0"/>
                        <a:t> </a:t>
                      </a:r>
                      <a:r>
                        <a:rPr lang="en-US" sz="2800" baseline="0" dirty="0" err="1"/>
                        <a:t>brukere</a:t>
                      </a:r>
                      <a:r>
                        <a:rPr lang="en-US" sz="2800" baseline="0" dirty="0"/>
                        <a:t> </a:t>
                      </a:r>
                      <a:r>
                        <a:rPr lang="en-US" sz="2800" baseline="0" dirty="0" err="1"/>
                        <a:t>og</a:t>
                      </a:r>
                      <a:r>
                        <a:rPr lang="en-US" sz="2800" baseline="0" dirty="0"/>
                        <a:t> </a:t>
                      </a:r>
                      <a:r>
                        <a:rPr lang="en-US" sz="2800" baseline="0" dirty="0" err="1"/>
                        <a:t>databehandlere</a:t>
                      </a:r>
                      <a:r>
                        <a:rPr lang="en-US" sz="2800" baseline="0" dirty="0"/>
                        <a:t> </a:t>
                      </a:r>
                      <a:r>
                        <a:rPr lang="en-US" sz="2800" baseline="0" dirty="0" err="1"/>
                        <a:t>nok</a:t>
                      </a:r>
                      <a:r>
                        <a:rPr lang="en-US" sz="2800" baseline="0" dirty="0"/>
                        <a:t> </a:t>
                      </a:r>
                      <a:r>
                        <a:rPr lang="en-US" sz="2800" baseline="0" dirty="0" err="1"/>
                        <a:t>kompetanse</a:t>
                      </a:r>
                      <a:r>
                        <a:rPr lang="en-US" sz="2800" baseline="0" dirty="0"/>
                        <a:t>?</a:t>
                      </a:r>
                    </a:p>
                    <a:p>
                      <a:r>
                        <a:rPr lang="en-US" sz="2800" baseline="0" dirty="0"/>
                        <a:t>Vet vi </a:t>
                      </a:r>
                      <a:r>
                        <a:rPr lang="en-US" sz="2800" baseline="0" dirty="0" err="1"/>
                        <a:t>hvem</a:t>
                      </a:r>
                      <a:r>
                        <a:rPr lang="en-US" sz="2800" baseline="0" dirty="0"/>
                        <a:t> de </a:t>
                      </a:r>
                      <a:r>
                        <a:rPr lang="en-US" sz="2800" baseline="0" dirty="0" err="1"/>
                        <a:t>er</a:t>
                      </a:r>
                      <a:r>
                        <a:rPr lang="en-US" sz="2800" baseline="0" dirty="0"/>
                        <a:t>? </a:t>
                      </a:r>
                      <a:r>
                        <a:rPr lang="en-US" sz="2800" baseline="0" dirty="0" err="1"/>
                        <a:t>Kan</a:t>
                      </a:r>
                      <a:r>
                        <a:rPr lang="en-US" sz="2800" baseline="0" dirty="0"/>
                        <a:t> vi </a:t>
                      </a:r>
                      <a:r>
                        <a:rPr lang="en-US" sz="2800" baseline="0" dirty="0" err="1"/>
                        <a:t>følge</a:t>
                      </a:r>
                      <a:r>
                        <a:rPr lang="en-US" sz="2800" baseline="0" dirty="0"/>
                        <a:t> med </a:t>
                      </a:r>
                      <a:r>
                        <a:rPr lang="en-US" sz="2800" baseline="0" dirty="0" err="1"/>
                        <a:t>på</a:t>
                      </a:r>
                      <a:r>
                        <a:rPr lang="en-US" sz="2800" baseline="0" dirty="0"/>
                        <a:t> </a:t>
                      </a:r>
                      <a:r>
                        <a:rPr lang="en-US" sz="2800" baseline="0" dirty="0" err="1"/>
                        <a:t>dem</a:t>
                      </a:r>
                      <a:r>
                        <a:rPr lang="en-US" sz="2800" baseline="0" dirty="0"/>
                        <a:t>?</a:t>
                      </a:r>
                      <a:endParaRPr lang="nb-NO" sz="2800" dirty="0"/>
                    </a:p>
                  </a:txBody>
                  <a:tcPr/>
                </a:tc>
                <a:extLst>
                  <a:ext uri="{0D108BD9-81ED-4DB2-BD59-A6C34878D82A}">
                    <a16:rowId xmlns:a16="http://schemas.microsoft.com/office/drawing/2014/main" val="210497441"/>
                  </a:ext>
                </a:extLst>
              </a:tr>
              <a:tr h="370840">
                <a:tc>
                  <a:txBody>
                    <a:bodyPr/>
                    <a:lstStyle/>
                    <a:p>
                      <a:r>
                        <a:rPr lang="en-US" sz="3600" b="1" dirty="0"/>
                        <a:t>Safe settings</a:t>
                      </a:r>
                      <a:endParaRPr lang="nb-NO" sz="3600" b="1" dirty="0"/>
                    </a:p>
                  </a:txBody>
                  <a:tcPr/>
                </a:tc>
                <a:tc>
                  <a:txBody>
                    <a:bodyPr/>
                    <a:lstStyle/>
                    <a:p>
                      <a:r>
                        <a:rPr lang="en-US" sz="2800" dirty="0" err="1"/>
                        <a:t>Arkitektur</a:t>
                      </a:r>
                      <a:r>
                        <a:rPr lang="en-US" sz="2800" dirty="0"/>
                        <a:t>,</a:t>
                      </a:r>
                      <a:r>
                        <a:rPr lang="en-US" sz="2800" baseline="0" dirty="0"/>
                        <a:t> </a:t>
                      </a:r>
                      <a:r>
                        <a:rPr lang="en-US" sz="2800" baseline="0" dirty="0" err="1"/>
                        <a:t>organisasjon</a:t>
                      </a:r>
                      <a:r>
                        <a:rPr lang="en-US" sz="2800" baseline="0" dirty="0"/>
                        <a:t>, </a:t>
                      </a:r>
                      <a:r>
                        <a:rPr lang="en-US" sz="2800" baseline="0" dirty="0" err="1"/>
                        <a:t>totalopplegg</a:t>
                      </a:r>
                      <a:r>
                        <a:rPr lang="en-US" sz="2800" baseline="0" dirty="0"/>
                        <a:t> </a:t>
                      </a:r>
                      <a:r>
                        <a:rPr lang="en-US" sz="2800" baseline="0" dirty="0" err="1"/>
                        <a:t>rundt</a:t>
                      </a:r>
                      <a:r>
                        <a:rPr lang="en-US" sz="2800" baseline="0" dirty="0"/>
                        <a:t> </a:t>
                      </a:r>
                      <a:r>
                        <a:rPr lang="en-US" sz="2800" baseline="0" dirty="0" err="1"/>
                        <a:t>behandling</a:t>
                      </a:r>
                      <a:r>
                        <a:rPr lang="en-US" sz="2800" baseline="0" dirty="0"/>
                        <a:t> </a:t>
                      </a:r>
                      <a:r>
                        <a:rPr lang="en-US" sz="2800" baseline="0" dirty="0" err="1"/>
                        <a:t>av</a:t>
                      </a:r>
                      <a:r>
                        <a:rPr lang="en-US" sz="2800" baseline="0" dirty="0"/>
                        <a:t> data</a:t>
                      </a:r>
                      <a:endParaRPr lang="nb-NO" sz="2800" dirty="0"/>
                    </a:p>
                  </a:txBody>
                  <a:tcPr/>
                </a:tc>
                <a:extLst>
                  <a:ext uri="{0D108BD9-81ED-4DB2-BD59-A6C34878D82A}">
                    <a16:rowId xmlns:a16="http://schemas.microsoft.com/office/drawing/2014/main" val="2798025173"/>
                  </a:ext>
                </a:extLst>
              </a:tr>
              <a:tr h="370840">
                <a:tc>
                  <a:txBody>
                    <a:bodyPr/>
                    <a:lstStyle/>
                    <a:p>
                      <a:r>
                        <a:rPr lang="en-US" sz="3600" b="1" dirty="0"/>
                        <a:t>Safe data</a:t>
                      </a:r>
                      <a:endParaRPr lang="nb-NO" sz="3600" b="1" dirty="0"/>
                    </a:p>
                  </a:txBody>
                  <a:tcPr/>
                </a:tc>
                <a:tc>
                  <a:txBody>
                    <a:bodyPr/>
                    <a:lstStyle/>
                    <a:p>
                      <a:r>
                        <a:rPr lang="en-US" sz="2800" dirty="0" err="1"/>
                        <a:t>Er</a:t>
                      </a:r>
                      <a:r>
                        <a:rPr lang="en-US" sz="2800" dirty="0"/>
                        <a:t> </a:t>
                      </a:r>
                      <a:r>
                        <a:rPr lang="en-US" sz="2800" dirty="0" err="1"/>
                        <a:t>dataene</a:t>
                      </a:r>
                      <a:r>
                        <a:rPr lang="en-US" sz="2800" dirty="0"/>
                        <a:t> </a:t>
                      </a:r>
                      <a:r>
                        <a:rPr lang="en-US" sz="2800" dirty="0" err="1"/>
                        <a:t>trygge</a:t>
                      </a:r>
                      <a:r>
                        <a:rPr lang="en-US" sz="2800" dirty="0"/>
                        <a:t>/</a:t>
                      </a:r>
                      <a:r>
                        <a:rPr lang="en-US" sz="2800" dirty="0" err="1"/>
                        <a:t>anonyme</a:t>
                      </a:r>
                      <a:r>
                        <a:rPr lang="en-US" sz="2800" baseline="0" dirty="0"/>
                        <a:t> </a:t>
                      </a:r>
                      <a:r>
                        <a:rPr lang="en-US" sz="2800" baseline="0" dirty="0" err="1"/>
                        <a:t>i</a:t>
                      </a:r>
                      <a:r>
                        <a:rPr lang="en-US" sz="2800" baseline="0" dirty="0"/>
                        <a:t> </a:t>
                      </a:r>
                      <a:r>
                        <a:rPr lang="en-US" sz="2800" baseline="0" dirty="0" err="1"/>
                        <a:t>seg</a:t>
                      </a:r>
                      <a:r>
                        <a:rPr lang="en-US" sz="2800" baseline="0" dirty="0"/>
                        <a:t> </a:t>
                      </a:r>
                      <a:r>
                        <a:rPr lang="en-US" sz="2800" baseline="0" dirty="0" err="1"/>
                        <a:t>selv</a:t>
                      </a:r>
                      <a:r>
                        <a:rPr lang="en-US" sz="2800" baseline="0" dirty="0"/>
                        <a:t>?</a:t>
                      </a:r>
                      <a:endParaRPr lang="nb-NO" sz="2800" dirty="0"/>
                    </a:p>
                  </a:txBody>
                  <a:tcPr/>
                </a:tc>
                <a:extLst>
                  <a:ext uri="{0D108BD9-81ED-4DB2-BD59-A6C34878D82A}">
                    <a16:rowId xmlns:a16="http://schemas.microsoft.com/office/drawing/2014/main" val="3504947520"/>
                  </a:ext>
                </a:extLst>
              </a:tr>
              <a:tr h="370840">
                <a:tc>
                  <a:txBody>
                    <a:bodyPr/>
                    <a:lstStyle/>
                    <a:p>
                      <a:r>
                        <a:rPr lang="en-US" sz="3600" b="1" dirty="0"/>
                        <a:t>Safe outputs</a:t>
                      </a:r>
                      <a:endParaRPr lang="nb-NO" sz="3600" b="1" dirty="0"/>
                    </a:p>
                  </a:txBody>
                  <a:tcPr/>
                </a:tc>
                <a:tc>
                  <a:txBody>
                    <a:bodyPr/>
                    <a:lstStyle/>
                    <a:p>
                      <a:r>
                        <a:rPr lang="en-US" sz="2800" dirty="0" err="1"/>
                        <a:t>Er</a:t>
                      </a:r>
                      <a:r>
                        <a:rPr lang="en-US" sz="2800" dirty="0"/>
                        <a:t> </a:t>
                      </a:r>
                      <a:r>
                        <a:rPr lang="en-US" sz="2800" dirty="0" err="1"/>
                        <a:t>analyser</a:t>
                      </a:r>
                      <a:r>
                        <a:rPr lang="en-US" sz="2800" dirty="0"/>
                        <a:t>/</a:t>
                      </a:r>
                      <a:r>
                        <a:rPr lang="en-US" sz="2800" dirty="0" err="1"/>
                        <a:t>rapporter</a:t>
                      </a:r>
                      <a:r>
                        <a:rPr lang="en-US" sz="2800" dirty="0"/>
                        <a:t>/</a:t>
                      </a:r>
                      <a:r>
                        <a:rPr lang="en-US" sz="2800" dirty="0" err="1"/>
                        <a:t>resultater</a:t>
                      </a:r>
                      <a:r>
                        <a:rPr lang="en-US" sz="2800" dirty="0"/>
                        <a:t> </a:t>
                      </a:r>
                      <a:r>
                        <a:rPr lang="en-US" sz="2800" dirty="0" err="1"/>
                        <a:t>trygge</a:t>
                      </a:r>
                      <a:r>
                        <a:rPr lang="en-US" sz="2800" dirty="0"/>
                        <a:t>/</a:t>
                      </a:r>
                      <a:r>
                        <a:rPr lang="en-US" sz="2800" dirty="0" err="1"/>
                        <a:t>anonyme</a:t>
                      </a:r>
                      <a:r>
                        <a:rPr lang="en-US" sz="2800" dirty="0"/>
                        <a:t>?</a:t>
                      </a:r>
                      <a:endParaRPr lang="nb-NO" sz="2800" dirty="0"/>
                    </a:p>
                  </a:txBody>
                  <a:tcPr/>
                </a:tc>
                <a:extLst>
                  <a:ext uri="{0D108BD9-81ED-4DB2-BD59-A6C34878D82A}">
                    <a16:rowId xmlns:a16="http://schemas.microsoft.com/office/drawing/2014/main" val="1492066747"/>
                  </a:ext>
                </a:extLst>
              </a:tr>
            </a:tbl>
          </a:graphicData>
        </a:graphic>
      </p:graphicFrame>
      <p:sp>
        <p:nvSpPr>
          <p:cNvPr id="50" name="Rektangel 49">
            <a:extLst>
              <a:ext uri="{FF2B5EF4-FFF2-40B4-BE49-F238E27FC236}">
                <a16:creationId xmlns:a16="http://schemas.microsoft.com/office/drawing/2014/main" id="{46111542-3446-0CE1-2D4F-529F0DDF81C8}"/>
              </a:ext>
            </a:extLst>
          </p:cNvPr>
          <p:cNvSpPr/>
          <p:nvPr/>
        </p:nvSpPr>
        <p:spPr>
          <a:xfrm>
            <a:off x="-15876" y="6362700"/>
            <a:ext cx="12207875" cy="488950"/>
          </a:xfrm>
          <a:prstGeom prst="rect">
            <a:avLst/>
          </a:prstGeom>
          <a:solidFill>
            <a:schemeClr val="accent1">
              <a:lumMod val="40000"/>
              <a:lumOff val="60000"/>
            </a:schemeClr>
          </a:solidFill>
          <a:ln>
            <a:solidFill>
              <a:srgbClr val="E1E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a:extLst>
              <a:ext uri="{FF2B5EF4-FFF2-40B4-BE49-F238E27FC236}">
                <a16:creationId xmlns:a16="http://schemas.microsoft.com/office/drawing/2014/main" id="{64D5D764-D900-9E65-3A01-A12A14DD8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4" y="6485312"/>
            <a:ext cx="1314681" cy="241226"/>
          </a:xfrm>
          <a:prstGeom prst="rect">
            <a:avLst/>
          </a:prstGeom>
        </p:spPr>
      </p:pic>
      <p:sp>
        <p:nvSpPr>
          <p:cNvPr id="52" name="Rettvinklet trekant 102">
            <a:extLst>
              <a:ext uri="{FF2B5EF4-FFF2-40B4-BE49-F238E27FC236}">
                <a16:creationId xmlns:a16="http://schemas.microsoft.com/office/drawing/2014/main" id="{23FC3BAA-F548-FEB8-E8F2-97BF2EB637BA}"/>
              </a:ext>
            </a:extLst>
          </p:cNvPr>
          <p:cNvSpPr/>
          <p:nvPr/>
        </p:nvSpPr>
        <p:spPr>
          <a:xfrm>
            <a:off x="0" y="0"/>
            <a:ext cx="5626100" cy="990600"/>
          </a:xfrm>
          <a:custGeom>
            <a:avLst/>
            <a:gdLst>
              <a:gd name="connsiteX0" fmla="*/ 0 w 6604000"/>
              <a:gd name="connsiteY0" fmla="*/ 1663700 h 1663700"/>
              <a:gd name="connsiteX1" fmla="*/ 0 w 6604000"/>
              <a:gd name="connsiteY1" fmla="*/ 0 h 1663700"/>
              <a:gd name="connsiteX2" fmla="*/ 6604000 w 6604000"/>
              <a:gd name="connsiteY2" fmla="*/ 1663700 h 1663700"/>
              <a:gd name="connsiteX3" fmla="*/ 0 w 6604000"/>
              <a:gd name="connsiteY3" fmla="*/ 1663700 h 1663700"/>
              <a:gd name="connsiteX0" fmla="*/ 0 w 6731000"/>
              <a:gd name="connsiteY0" fmla="*/ 1663700 h 1663700"/>
              <a:gd name="connsiteX1" fmla="*/ 0 w 6731000"/>
              <a:gd name="connsiteY1" fmla="*/ 0 h 1663700"/>
              <a:gd name="connsiteX2" fmla="*/ 6731000 w 6731000"/>
              <a:gd name="connsiteY2" fmla="*/ 12700 h 1663700"/>
              <a:gd name="connsiteX3" fmla="*/ 0 w 6731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0" h="1663700">
                <a:moveTo>
                  <a:pt x="0" y="1663700"/>
                </a:moveTo>
                <a:lnTo>
                  <a:pt x="0" y="0"/>
                </a:lnTo>
                <a:lnTo>
                  <a:pt x="6731000" y="12700"/>
                </a:lnTo>
                <a:lnTo>
                  <a:pt x="0" y="1663700"/>
                </a:lnTo>
                <a:close/>
              </a:path>
            </a:pathLst>
          </a:custGeom>
          <a:pattFill prst="pct5">
            <a:fgClr>
              <a:srgbClr val="B4C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3" name="Gruppe 52">
            <a:extLst>
              <a:ext uri="{FF2B5EF4-FFF2-40B4-BE49-F238E27FC236}">
                <a16:creationId xmlns:a16="http://schemas.microsoft.com/office/drawing/2014/main" id="{160B2B74-B95F-9F4E-B716-33D63939BAFE}"/>
              </a:ext>
            </a:extLst>
          </p:cNvPr>
          <p:cNvGrpSpPr/>
          <p:nvPr/>
        </p:nvGrpSpPr>
        <p:grpSpPr>
          <a:xfrm>
            <a:off x="728946" y="6502514"/>
            <a:ext cx="473868" cy="165894"/>
            <a:chOff x="8902075" y="926306"/>
            <a:chExt cx="480705" cy="153194"/>
          </a:xfrm>
        </p:grpSpPr>
        <p:sp>
          <p:nvSpPr>
            <p:cNvPr id="54" name="Rektangel 53">
              <a:extLst>
                <a:ext uri="{FF2B5EF4-FFF2-40B4-BE49-F238E27FC236}">
                  <a16:creationId xmlns:a16="http://schemas.microsoft.com/office/drawing/2014/main" id="{80D856EC-1A1B-5285-6347-49FB6EA2BC68}"/>
                </a:ext>
              </a:extLst>
            </p:cNvPr>
            <p:cNvSpPr/>
            <p:nvPr/>
          </p:nvSpPr>
          <p:spPr>
            <a:xfrm>
              <a:off x="8902075" y="992982"/>
              <a:ext cx="152400" cy="86518"/>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5" name="Rektangel 54">
              <a:extLst>
                <a:ext uri="{FF2B5EF4-FFF2-40B4-BE49-F238E27FC236}">
                  <a16:creationId xmlns:a16="http://schemas.microsoft.com/office/drawing/2014/main" id="{4B1CDC28-D95C-2ABB-8A81-EC444EBA0533}"/>
                </a:ext>
              </a:extLst>
            </p:cNvPr>
            <p:cNvSpPr/>
            <p:nvPr/>
          </p:nvSpPr>
          <p:spPr>
            <a:xfrm>
              <a:off x="9066213" y="926306"/>
              <a:ext cx="152400" cy="153194"/>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6" name="Rektangel 55">
              <a:extLst>
                <a:ext uri="{FF2B5EF4-FFF2-40B4-BE49-F238E27FC236}">
                  <a16:creationId xmlns:a16="http://schemas.microsoft.com/office/drawing/2014/main" id="{38556000-1547-0210-A692-531DC41B61AC}"/>
                </a:ext>
              </a:extLst>
            </p:cNvPr>
            <p:cNvSpPr/>
            <p:nvPr/>
          </p:nvSpPr>
          <p:spPr>
            <a:xfrm>
              <a:off x="9230380" y="1033779"/>
              <a:ext cx="152400" cy="45719"/>
            </a:xfrm>
            <a:prstGeom prst="rect">
              <a:avLst/>
            </a:prstGeom>
            <a:solidFill>
              <a:schemeClr val="accent2"/>
            </a:solidFill>
            <a:ln w="63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57" name="Bilde 56">
            <a:extLst>
              <a:ext uri="{FF2B5EF4-FFF2-40B4-BE49-F238E27FC236}">
                <a16:creationId xmlns:a16="http://schemas.microsoft.com/office/drawing/2014/main" id="{A8EFE22A-72C2-90C7-EBC6-6623880EB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157" y="6468093"/>
            <a:ext cx="1199631" cy="245800"/>
          </a:xfrm>
          <a:prstGeom prst="rect">
            <a:avLst/>
          </a:prstGeom>
        </p:spPr>
      </p:pic>
      <p:sp>
        <p:nvSpPr>
          <p:cNvPr id="58" name="TekstSylinder 57">
            <a:extLst>
              <a:ext uri="{FF2B5EF4-FFF2-40B4-BE49-F238E27FC236}">
                <a16:creationId xmlns:a16="http://schemas.microsoft.com/office/drawing/2014/main" id="{BF595E2F-1A6F-74C5-F673-45A33AF7BAE5}"/>
              </a:ext>
            </a:extLst>
          </p:cNvPr>
          <p:cNvSpPr txBox="1"/>
          <p:nvPr/>
        </p:nvSpPr>
        <p:spPr>
          <a:xfrm>
            <a:off x="1202455" y="6421739"/>
            <a:ext cx="1680519" cy="369332"/>
          </a:xfrm>
          <a:prstGeom prst="rect">
            <a:avLst/>
          </a:prstGeom>
          <a:noFill/>
        </p:spPr>
        <p:txBody>
          <a:bodyPr wrap="square" rtlCol="0">
            <a:spAutoFit/>
          </a:bodyPr>
          <a:lstStyle/>
          <a:p>
            <a:r>
              <a:rPr lang="nb-NO" spc="40" dirty="0">
                <a:solidFill>
                  <a:srgbClr val="104152"/>
                </a:solidFill>
                <a:latin typeface="Source Sans Pro SemiBold" panose="020B0603030403020204" pitchFamily="34" charset="0"/>
              </a:rPr>
              <a:t>microdata.no</a:t>
            </a:r>
            <a:endParaRPr lang="nb-NO" spc="40" dirty="0">
              <a:solidFill>
                <a:srgbClr val="104152"/>
              </a:solidFill>
              <a:latin typeface="Source Sans Pro" panose="020B0503030403020204" pitchFamily="34" charset="0"/>
            </a:endParaRPr>
          </a:p>
        </p:txBody>
      </p:sp>
      <p:sp>
        <p:nvSpPr>
          <p:cNvPr id="2" name="Title 1"/>
          <p:cNvSpPr>
            <a:spLocks noGrp="1"/>
          </p:cNvSpPr>
          <p:nvPr>
            <p:ph type="title"/>
          </p:nvPr>
        </p:nvSpPr>
        <p:spPr>
          <a:xfrm>
            <a:off x="173901" y="363094"/>
            <a:ext cx="11536325" cy="761926"/>
          </a:xfrm>
        </p:spPr>
        <p:txBody>
          <a:bodyPr>
            <a:normAutofit fontScale="90000"/>
          </a:bodyPr>
          <a:lstStyle/>
          <a:p>
            <a:pPr>
              <a:lnSpc>
                <a:spcPct val="100000"/>
              </a:lnSpc>
            </a:pPr>
            <a:r>
              <a:rPr lang="nb-NO" dirty="0"/>
              <a:t>Rammeverk for innebygd personvern – </a:t>
            </a:r>
            <a:br>
              <a:rPr lang="nb-NO" dirty="0"/>
            </a:br>
            <a:r>
              <a:rPr lang="nb-NO" dirty="0"/>
              <a:t>«The 5 Safes» </a:t>
            </a:r>
            <a:r>
              <a:rPr lang="nb-NO" sz="3100" dirty="0"/>
              <a:t>(Felix Ritchie)</a:t>
            </a:r>
            <a:endParaRPr lang="nb-NO" dirty="0"/>
          </a:p>
        </p:txBody>
      </p:sp>
    </p:spTree>
    <p:extLst>
      <p:ext uri="{BB962C8B-B14F-4D97-AF65-F5344CB8AC3E}">
        <p14:creationId xmlns:p14="http://schemas.microsoft.com/office/powerpoint/2010/main" val="22702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z_PPT-mal_microdata-no_2022-03-29" id="{F8216D6E-9F8C-4FA8-93D5-68EABCE75374}" vid="{EAD4EA79-6347-4157-909C-8852F29C364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3F67703B287645AD4B073497996CCD" ma:contentTypeVersion="16" ma:contentTypeDescription="Create a new document." ma:contentTypeScope="" ma:versionID="41db6abc0ea2aa0601f5a3818211b1bf">
  <xsd:schema xmlns:xsd="http://www.w3.org/2001/XMLSchema" xmlns:xs="http://www.w3.org/2001/XMLSchema" xmlns:p="http://schemas.microsoft.com/office/2006/metadata/properties" xmlns:ns2="70900ea0-64c3-4ef7-9b7c-ec82ccc8bd0a" xmlns:ns3="d6c62e9a-bf7f-4c29-8d34-86d99046b097" targetNamespace="http://schemas.microsoft.com/office/2006/metadata/properties" ma:root="true" ma:fieldsID="fa164fa4c8f24d50499bdceadd78f0e6" ns2:_="" ns3:_="">
    <xsd:import namespace="70900ea0-64c3-4ef7-9b7c-ec82ccc8bd0a"/>
    <xsd:import namespace="d6c62e9a-bf7f-4c29-8d34-86d99046b0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900ea0-64c3-4ef7-9b7c-ec82ccc8b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d9a8a8-1b53-4324-a4e9-ed20d3a5e1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c62e9a-bf7f-4c29-8d34-86d99046b0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1491b09-f0a4-491b-a2b4-fd68c2739052}" ma:internalName="TaxCatchAll" ma:showField="CatchAllData" ma:web="d6c62e9a-bf7f-4c29-8d34-86d99046b0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6c62e9a-bf7f-4c29-8d34-86d99046b097">
      <UserInfo>
        <DisplayName>Kvesetberget, Guri</DisplayName>
        <AccountId>25</AccountId>
        <AccountType/>
      </UserInfo>
      <UserInfo>
        <DisplayName>Gløersen, Rune</DisplayName>
        <AccountId>26</AccountId>
        <AccountType/>
      </UserInfo>
    </SharedWithUsers>
    <lcf76f155ced4ddcb4097134ff3c332f xmlns="70900ea0-64c3-4ef7-9b7c-ec82ccc8bd0a">
      <Terms xmlns="http://schemas.microsoft.com/office/infopath/2007/PartnerControls"/>
    </lcf76f155ced4ddcb4097134ff3c332f>
    <TaxCatchAll xmlns="d6c62e9a-bf7f-4c29-8d34-86d99046b097" xsi:nil="true"/>
  </documentManagement>
</p:properties>
</file>

<file path=customXml/itemProps1.xml><?xml version="1.0" encoding="utf-8"?>
<ds:datastoreItem xmlns:ds="http://schemas.openxmlformats.org/officeDocument/2006/customXml" ds:itemID="{DB32271B-770B-4ACC-91A8-A6B956164E45}">
  <ds:schemaRefs>
    <ds:schemaRef ds:uri="70900ea0-64c3-4ef7-9b7c-ec82ccc8bd0a"/>
    <ds:schemaRef ds:uri="d6c62e9a-bf7f-4c29-8d34-86d99046b0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F8EFE3-0D3C-4237-A383-587334230C59}">
  <ds:schemaRefs>
    <ds:schemaRef ds:uri="http://schemas.microsoft.com/sharepoint/v3/contenttype/forms"/>
  </ds:schemaRefs>
</ds:datastoreItem>
</file>

<file path=customXml/itemProps3.xml><?xml version="1.0" encoding="utf-8"?>
<ds:datastoreItem xmlns:ds="http://schemas.openxmlformats.org/officeDocument/2006/customXml" ds:itemID="{C52AFBEF-7BB5-4F33-ABF0-33537DEB0E42}">
  <ds:schemaRefs>
    <ds:schemaRef ds:uri="70900ea0-64c3-4ef7-9b7c-ec82ccc8bd0a"/>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 ds:uri="d6c62e9a-bf7f-4c29-8d34-86d99046b097"/>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2471</TotalTime>
  <Words>1419</Words>
  <Application>Microsoft Office PowerPoint</Application>
  <PresentationFormat>Widescreen</PresentationFormat>
  <Paragraphs>253</Paragraphs>
  <Slides>21</Slides>
  <Notes>20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21</vt:i4>
      </vt:variant>
    </vt:vector>
  </HeadingPairs>
  <TitlesOfParts>
    <vt:vector size="28" baseType="lpstr">
      <vt:lpstr>Arial</vt:lpstr>
      <vt:lpstr>Calibri</vt:lpstr>
      <vt:lpstr>Calibri Light</vt:lpstr>
      <vt:lpstr>Open Sans</vt:lpstr>
      <vt:lpstr>Source Sans Pro</vt:lpstr>
      <vt:lpstr>Source Sans Pro SemiBold</vt:lpstr>
      <vt:lpstr>Office-tema</vt:lpstr>
      <vt:lpstr>PowerPoint-presentasjon</vt:lpstr>
      <vt:lpstr>Noen kjappe historiske punkter</vt:lpstr>
      <vt:lpstr>Status microdata.no</vt:lpstr>
      <vt:lpstr>Hvem bruker microdata.no?</vt:lpstr>
      <vt:lpstr>PowerPoint-presentasjon</vt:lpstr>
      <vt:lpstr>PowerPoint-presentasjon</vt:lpstr>
      <vt:lpstr>Analyse uten å juridisk sett behandle personopplysninger</vt:lpstr>
      <vt:lpstr>Sikkerhet i microdata.no</vt:lpstr>
      <vt:lpstr>Rammeverk for innebygd personvern –  «The 5 Safes» (Felix Ritchie)</vt:lpstr>
      <vt:lpstr>Microdata.no sin relative prioritering av the 5 Safes</vt:lpstr>
      <vt:lpstr>Avsløringskontroll</vt:lpstr>
      <vt:lpstr>microdata.no 2.0 prosjektet</vt:lpstr>
      <vt:lpstr>Microdata 2.0 prosjektet</vt:lpstr>
      <vt:lpstr>microdata.no 2.0 prosjektet</vt:lpstr>
      <vt:lpstr>Kontinuerlig videreutvikling pågår</vt:lpstr>
      <vt:lpstr>Eksportfunksjon: microdata.no som datautforsker</vt:lpstr>
      <vt:lpstr>Internasjonal bruk og andre forhold</vt:lpstr>
      <vt:lpstr>Nye brukergrupper</vt:lpstr>
      <vt:lpstr>Brukergrupper</vt:lpstr>
      <vt:lpstr>PowerPoint-presentasjon</vt:lpstr>
      <vt:lpstr>Spørsmål?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Svein Johansen</dc:creator>
  <cp:lastModifiedBy>Gløersen, Rune</cp:lastModifiedBy>
  <cp:revision>28</cp:revision>
  <dcterms:created xsi:type="dcterms:W3CDTF">2022-03-29T11:00:26Z</dcterms:created>
  <dcterms:modified xsi:type="dcterms:W3CDTF">2022-09-22T14:38:06Z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0x010100723F67703B287645AD4B073497996CCD</vt:lpwstr>
  </property>
  <property fmtid="{D5CDD505-2E9C-101B-9397-08002B2CF9AE}" pid="3" name="MediaServiceImageTags">
    <vt:lpwstr/>
  </property>
</Properties>
</file>